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6"/>
  </p:notesMasterIdLst>
  <p:handoutMasterIdLst>
    <p:handoutMasterId r:id="rId17"/>
  </p:handoutMasterIdLst>
  <p:sldIdLst>
    <p:sldId id="257" r:id="rId5"/>
    <p:sldId id="258" r:id="rId6"/>
    <p:sldId id="260" r:id="rId7"/>
    <p:sldId id="259" r:id="rId8"/>
    <p:sldId id="261" r:id="rId9"/>
    <p:sldId id="262" r:id="rId10"/>
    <p:sldId id="265" r:id="rId11"/>
    <p:sldId id="267" r:id="rId12"/>
    <p:sldId id="264" r:id="rId13"/>
    <p:sldId id="263"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86E"/>
    <a:srgbClr val="030553"/>
    <a:srgbClr val="7D4BC9"/>
    <a:srgbClr val="8335E5"/>
    <a:srgbClr val="7BEBD8"/>
    <a:srgbClr val="6C92E1"/>
    <a:srgbClr val="6B8DE1"/>
    <a:srgbClr val="6313DC"/>
    <a:srgbClr val="1E3ADA"/>
    <a:srgbClr val="6524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2" autoAdjust="0"/>
  </p:normalViewPr>
  <p:slideViewPr>
    <p:cSldViewPr snapToGrid="0" showGuides="1">
      <p:cViewPr varScale="1">
        <p:scale>
          <a:sx n="112" d="100"/>
          <a:sy n="112" d="100"/>
        </p:scale>
        <p:origin x="78" y="96"/>
      </p:cViewPr>
      <p:guideLst>
        <p:guide orient="horz" pos="2064"/>
        <p:guide pos="3840"/>
        <p:guide pos="456"/>
        <p:guide pos="72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F506F9-91AB-457B-A321-BA32DFC452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E71BC67-B9B6-41AE-BB4E-51234F2098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9C063D-436A-410C-A490-190D73BB5D3E}" type="datetimeFigureOut">
              <a:rPr lang="en-US" smtClean="0"/>
              <a:t>7/24/2020</a:t>
            </a:fld>
            <a:endParaRPr lang="en-US" dirty="0"/>
          </a:p>
        </p:txBody>
      </p:sp>
      <p:sp>
        <p:nvSpPr>
          <p:cNvPr id="4" name="Footer Placeholder 3">
            <a:extLst>
              <a:ext uri="{FF2B5EF4-FFF2-40B4-BE49-F238E27FC236}">
                <a16:creationId xmlns:a16="http://schemas.microsoft.com/office/drawing/2014/main" id="{A0E2BB79-F5ED-4C7F-A869-D9A323F2CA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40207CB-184F-4400-BBE4-E0B71DE062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28996C-DF1E-45F4-80FD-86472FDB10B8}" type="slidenum">
              <a:rPr lang="en-US" smtClean="0"/>
              <a:t>‹#›</a:t>
            </a:fld>
            <a:endParaRPr lang="en-US" dirty="0"/>
          </a:p>
        </p:txBody>
      </p:sp>
    </p:spTree>
    <p:extLst>
      <p:ext uri="{BB962C8B-B14F-4D97-AF65-F5344CB8AC3E}">
        <p14:creationId xmlns:p14="http://schemas.microsoft.com/office/powerpoint/2010/main" val="1401684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8BDD7-4F37-46AB-9A13-BF4D77EDD71D}" type="datetimeFigureOut">
              <a:rPr lang="en-US" smtClean="0"/>
              <a:t>7/24/2020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8F48A-6110-47DA-8521-A1D1FFD22FEF}" type="slidenum">
              <a:rPr lang="en-US" smtClean="0"/>
              <a:t>‹#›</a:t>
            </a:fld>
            <a:endParaRPr lang="en-US"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1</a:t>
            </a:fld>
            <a:endParaRPr lang="en-US" dirty="0"/>
          </a:p>
        </p:txBody>
      </p:sp>
    </p:spTree>
    <p:extLst>
      <p:ext uri="{BB962C8B-B14F-4D97-AF65-F5344CB8AC3E}">
        <p14:creationId xmlns:p14="http://schemas.microsoft.com/office/powerpoint/2010/main" val="46790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10</a:t>
            </a:fld>
            <a:endParaRPr lang="en-US" dirty="0"/>
          </a:p>
        </p:txBody>
      </p:sp>
    </p:spTree>
    <p:extLst>
      <p:ext uri="{BB962C8B-B14F-4D97-AF65-F5344CB8AC3E}">
        <p14:creationId xmlns:p14="http://schemas.microsoft.com/office/powerpoint/2010/main" val="3090774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11</a:t>
            </a:fld>
            <a:endParaRPr lang="en-US" dirty="0"/>
          </a:p>
        </p:txBody>
      </p:sp>
    </p:spTree>
    <p:extLst>
      <p:ext uri="{BB962C8B-B14F-4D97-AF65-F5344CB8AC3E}">
        <p14:creationId xmlns:p14="http://schemas.microsoft.com/office/powerpoint/2010/main" val="426200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10"/>
          </p:nvPr>
        </p:nvSpPr>
        <p:spPr/>
        <p:txBody>
          <a:bodyPr/>
          <a:lstStyle/>
          <a:p>
            <a:fld id="{6DF8F48A-6110-47DA-8521-A1D1FFD22FEF}" type="slidenum">
              <a:rPr lang="en-US" smtClean="0"/>
              <a:t>2</a:t>
            </a:fld>
            <a:endParaRPr lang="en-US"/>
          </a:p>
        </p:txBody>
      </p:sp>
    </p:spTree>
    <p:extLst>
      <p:ext uri="{BB962C8B-B14F-4D97-AF65-F5344CB8AC3E}">
        <p14:creationId xmlns:p14="http://schemas.microsoft.com/office/powerpoint/2010/main" val="2042023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3</a:t>
            </a:fld>
            <a:endParaRPr lang="en-US" dirty="0"/>
          </a:p>
        </p:txBody>
      </p:sp>
    </p:spTree>
    <p:extLst>
      <p:ext uri="{BB962C8B-B14F-4D97-AF65-F5344CB8AC3E}">
        <p14:creationId xmlns:p14="http://schemas.microsoft.com/office/powerpoint/2010/main" val="236986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4</a:t>
            </a:fld>
            <a:endParaRPr lang="en-US" dirty="0"/>
          </a:p>
        </p:txBody>
      </p:sp>
    </p:spTree>
    <p:extLst>
      <p:ext uri="{BB962C8B-B14F-4D97-AF65-F5344CB8AC3E}">
        <p14:creationId xmlns:p14="http://schemas.microsoft.com/office/powerpoint/2010/main" val="67180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5</a:t>
            </a:fld>
            <a:endParaRPr lang="en-US" dirty="0"/>
          </a:p>
        </p:txBody>
      </p:sp>
    </p:spTree>
    <p:extLst>
      <p:ext uri="{BB962C8B-B14F-4D97-AF65-F5344CB8AC3E}">
        <p14:creationId xmlns:p14="http://schemas.microsoft.com/office/powerpoint/2010/main" val="3708814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6</a:t>
            </a:fld>
            <a:endParaRPr lang="en-US" dirty="0"/>
          </a:p>
        </p:txBody>
      </p:sp>
    </p:spTree>
    <p:extLst>
      <p:ext uri="{BB962C8B-B14F-4D97-AF65-F5344CB8AC3E}">
        <p14:creationId xmlns:p14="http://schemas.microsoft.com/office/powerpoint/2010/main" val="220987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8F48A-6110-47DA-8521-A1D1FFD22FEF}" type="slidenum">
              <a:rPr lang="en-US" smtClean="0"/>
              <a:t>7</a:t>
            </a:fld>
            <a:endParaRPr lang="en-US" dirty="0"/>
          </a:p>
        </p:txBody>
      </p:sp>
    </p:spTree>
    <p:extLst>
      <p:ext uri="{BB962C8B-B14F-4D97-AF65-F5344CB8AC3E}">
        <p14:creationId xmlns:p14="http://schemas.microsoft.com/office/powerpoint/2010/main" val="185788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8</a:t>
            </a:fld>
            <a:endParaRPr lang="en-US" dirty="0"/>
          </a:p>
        </p:txBody>
      </p:sp>
    </p:spTree>
    <p:extLst>
      <p:ext uri="{BB962C8B-B14F-4D97-AF65-F5344CB8AC3E}">
        <p14:creationId xmlns:p14="http://schemas.microsoft.com/office/powerpoint/2010/main" val="224043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9</a:t>
            </a:fld>
            <a:endParaRPr lang="en-US" dirty="0"/>
          </a:p>
        </p:txBody>
      </p:sp>
    </p:spTree>
    <p:extLst>
      <p:ext uri="{BB962C8B-B14F-4D97-AF65-F5344CB8AC3E}">
        <p14:creationId xmlns:p14="http://schemas.microsoft.com/office/powerpoint/2010/main" val="302609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BBB5-FEB0-47AD-A01D-A9D346203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207C41-C17D-4E84-B9CC-CA142B94C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245F25D-6082-47DE-9B2C-675944DD1812}"/>
              </a:ext>
            </a:extLst>
          </p:cNvPr>
          <p:cNvSpPr>
            <a:spLocks noGrp="1"/>
          </p:cNvSpPr>
          <p:nvPr>
            <p:ph type="dt" sz="half" idx="10"/>
          </p:nvPr>
        </p:nvSpPr>
        <p:spPr/>
        <p:txBody>
          <a:bodyPr/>
          <a:lstStyle/>
          <a:p>
            <a:fld id="{9294036C-9E7C-4FFC-99FA-414B61E345DD}" type="datetimeFigureOut">
              <a:rPr lang="en-US" smtClean="0"/>
              <a:t>7/24/2020</a:t>
            </a:fld>
            <a:endParaRPr lang="en-US" dirty="0"/>
          </a:p>
        </p:txBody>
      </p:sp>
      <p:sp>
        <p:nvSpPr>
          <p:cNvPr id="5" name="Footer Placeholder 4">
            <a:extLst>
              <a:ext uri="{FF2B5EF4-FFF2-40B4-BE49-F238E27FC236}">
                <a16:creationId xmlns:a16="http://schemas.microsoft.com/office/drawing/2014/main" id="{5E24B0FF-3B25-4E5C-A0A7-4E16363621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77007-1A01-499B-ACAD-C9F9C20B76F8}"/>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1699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1C24-32F4-4208-B651-CDCBFCD031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B74779-B577-461F-A409-71F6A5A11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044BD-4FA0-432C-95D7-517D2DE8C4B6}"/>
              </a:ext>
            </a:extLst>
          </p:cNvPr>
          <p:cNvSpPr>
            <a:spLocks noGrp="1"/>
          </p:cNvSpPr>
          <p:nvPr>
            <p:ph type="dt" sz="half" idx="10"/>
          </p:nvPr>
        </p:nvSpPr>
        <p:spPr/>
        <p:txBody>
          <a:bodyPr/>
          <a:lstStyle/>
          <a:p>
            <a:fld id="{9294036C-9E7C-4FFC-99FA-414B61E345DD}" type="datetimeFigureOut">
              <a:rPr lang="en-US" smtClean="0"/>
              <a:t>7/24/2020</a:t>
            </a:fld>
            <a:endParaRPr lang="en-US" dirty="0"/>
          </a:p>
        </p:txBody>
      </p:sp>
      <p:sp>
        <p:nvSpPr>
          <p:cNvPr id="5" name="Footer Placeholder 4">
            <a:extLst>
              <a:ext uri="{FF2B5EF4-FFF2-40B4-BE49-F238E27FC236}">
                <a16:creationId xmlns:a16="http://schemas.microsoft.com/office/drawing/2014/main" id="{AD17F283-FE61-4C9A-9E39-74D429C582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F9B807-6FE9-4E47-846B-BCB39B7AE2D5}"/>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0398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594DD-FFD4-4AA9-BCDA-0BA87C1463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C2B6E-24EB-42CE-8B4D-3178D08C7E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92C56-63F3-4246-AAEE-2FBC89E80248}"/>
              </a:ext>
            </a:extLst>
          </p:cNvPr>
          <p:cNvSpPr>
            <a:spLocks noGrp="1"/>
          </p:cNvSpPr>
          <p:nvPr>
            <p:ph type="dt" sz="half" idx="10"/>
          </p:nvPr>
        </p:nvSpPr>
        <p:spPr/>
        <p:txBody>
          <a:bodyPr/>
          <a:lstStyle/>
          <a:p>
            <a:fld id="{9294036C-9E7C-4FFC-99FA-414B61E345DD}" type="datetimeFigureOut">
              <a:rPr lang="en-US" smtClean="0"/>
              <a:t>7/24/2020</a:t>
            </a:fld>
            <a:endParaRPr lang="en-US" dirty="0"/>
          </a:p>
        </p:txBody>
      </p:sp>
      <p:sp>
        <p:nvSpPr>
          <p:cNvPr id="5" name="Footer Placeholder 4">
            <a:extLst>
              <a:ext uri="{FF2B5EF4-FFF2-40B4-BE49-F238E27FC236}">
                <a16:creationId xmlns:a16="http://schemas.microsoft.com/office/drawing/2014/main" id="{35C10319-C816-40EC-B1D0-FD9748E41D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54E9AB-6952-407A-9F06-2EB917172FBD}"/>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6037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DCE2-978E-4923-B0E9-4C966B679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B0BD6-F012-4C6D-BDAD-9E90ED25A3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2F9E5-192C-4E88-9147-D263893B1842}"/>
              </a:ext>
            </a:extLst>
          </p:cNvPr>
          <p:cNvSpPr>
            <a:spLocks noGrp="1"/>
          </p:cNvSpPr>
          <p:nvPr>
            <p:ph type="dt" sz="half" idx="10"/>
          </p:nvPr>
        </p:nvSpPr>
        <p:spPr/>
        <p:txBody>
          <a:bodyPr/>
          <a:lstStyle/>
          <a:p>
            <a:fld id="{9294036C-9E7C-4FFC-99FA-414B61E345DD}" type="datetimeFigureOut">
              <a:rPr lang="en-US" smtClean="0"/>
              <a:t>7/24/2020</a:t>
            </a:fld>
            <a:endParaRPr lang="en-US" dirty="0"/>
          </a:p>
        </p:txBody>
      </p:sp>
      <p:sp>
        <p:nvSpPr>
          <p:cNvPr id="5" name="Footer Placeholder 4">
            <a:extLst>
              <a:ext uri="{FF2B5EF4-FFF2-40B4-BE49-F238E27FC236}">
                <a16:creationId xmlns:a16="http://schemas.microsoft.com/office/drawing/2014/main" id="{794A7138-3EAF-4C9D-903E-55D9BC0402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DB0B82-496D-45C3-A682-7AF9AFFB969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51512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DAD0-5F6F-47DA-A010-1C4A30C88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EFA6E-A768-42A8-B2C3-F100D8260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6640-E89E-47CE-984D-0C0ECF7CF529}"/>
              </a:ext>
            </a:extLst>
          </p:cNvPr>
          <p:cNvSpPr>
            <a:spLocks noGrp="1"/>
          </p:cNvSpPr>
          <p:nvPr>
            <p:ph type="dt" sz="half" idx="10"/>
          </p:nvPr>
        </p:nvSpPr>
        <p:spPr/>
        <p:txBody>
          <a:bodyPr/>
          <a:lstStyle/>
          <a:p>
            <a:fld id="{9294036C-9E7C-4FFC-99FA-414B61E345DD}" type="datetimeFigureOut">
              <a:rPr lang="en-US" smtClean="0"/>
              <a:t>7/24/2020</a:t>
            </a:fld>
            <a:endParaRPr lang="en-US" dirty="0"/>
          </a:p>
        </p:txBody>
      </p:sp>
      <p:sp>
        <p:nvSpPr>
          <p:cNvPr id="5" name="Footer Placeholder 4">
            <a:extLst>
              <a:ext uri="{FF2B5EF4-FFF2-40B4-BE49-F238E27FC236}">
                <a16:creationId xmlns:a16="http://schemas.microsoft.com/office/drawing/2014/main" id="{F4177A8F-F167-4C43-AEE7-4506708014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1DA754-ED79-4909-833D-55BF9A5D80BB}"/>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600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A026-BFE6-4D2A-9ABF-C593B5666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747E8-A36B-4B4A-B2A4-B5283152AB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6B59D-87BD-4F32-B9BC-31F9B1A5D7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C49B47-0C41-4DCC-9902-126916D9C448}"/>
              </a:ext>
            </a:extLst>
          </p:cNvPr>
          <p:cNvSpPr>
            <a:spLocks noGrp="1"/>
          </p:cNvSpPr>
          <p:nvPr>
            <p:ph type="dt" sz="half" idx="10"/>
          </p:nvPr>
        </p:nvSpPr>
        <p:spPr/>
        <p:txBody>
          <a:bodyPr/>
          <a:lstStyle/>
          <a:p>
            <a:fld id="{9294036C-9E7C-4FFC-99FA-414B61E345DD}" type="datetimeFigureOut">
              <a:rPr lang="en-US" smtClean="0"/>
              <a:t>7/24/2020</a:t>
            </a:fld>
            <a:endParaRPr lang="en-US" dirty="0"/>
          </a:p>
        </p:txBody>
      </p:sp>
      <p:sp>
        <p:nvSpPr>
          <p:cNvPr id="6" name="Footer Placeholder 5">
            <a:extLst>
              <a:ext uri="{FF2B5EF4-FFF2-40B4-BE49-F238E27FC236}">
                <a16:creationId xmlns:a16="http://schemas.microsoft.com/office/drawing/2014/main" id="{B7CD28B7-2F2D-4E80-A107-C1F266C630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5D650A-4D0F-46AE-A132-267FCD921E82}"/>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21987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C6F9-F6F6-4EA1-98AA-81B84F7CC0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8B83E-B37C-46C9-8284-D6EBA0033C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A150B8-0288-44AC-9CE7-E7BD9FB32E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F5DCAE-6027-49B9-A818-F45FADE27B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FAE16-DBCB-4A42-BFFC-053F2D529A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E8C038-E6A1-499D-9E24-FA5980421C81}"/>
              </a:ext>
            </a:extLst>
          </p:cNvPr>
          <p:cNvSpPr>
            <a:spLocks noGrp="1"/>
          </p:cNvSpPr>
          <p:nvPr>
            <p:ph type="dt" sz="half" idx="10"/>
          </p:nvPr>
        </p:nvSpPr>
        <p:spPr/>
        <p:txBody>
          <a:bodyPr/>
          <a:lstStyle/>
          <a:p>
            <a:fld id="{9294036C-9E7C-4FFC-99FA-414B61E345DD}" type="datetimeFigureOut">
              <a:rPr lang="en-US" smtClean="0"/>
              <a:t>7/24/2020</a:t>
            </a:fld>
            <a:endParaRPr lang="en-US" dirty="0"/>
          </a:p>
        </p:txBody>
      </p:sp>
      <p:sp>
        <p:nvSpPr>
          <p:cNvPr id="8" name="Footer Placeholder 7">
            <a:extLst>
              <a:ext uri="{FF2B5EF4-FFF2-40B4-BE49-F238E27FC236}">
                <a16:creationId xmlns:a16="http://schemas.microsoft.com/office/drawing/2014/main" id="{F9F911B6-A759-487E-8CB6-CF9EF737F0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906EC0-369D-4138-8D70-148CFDEE55E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45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2F8A-97AC-456C-B9E3-45A7D520C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40F483-F2B9-47A3-9B5C-8C264B7016BD}"/>
              </a:ext>
            </a:extLst>
          </p:cNvPr>
          <p:cNvSpPr>
            <a:spLocks noGrp="1"/>
          </p:cNvSpPr>
          <p:nvPr>
            <p:ph type="dt" sz="half" idx="10"/>
          </p:nvPr>
        </p:nvSpPr>
        <p:spPr/>
        <p:txBody>
          <a:bodyPr/>
          <a:lstStyle/>
          <a:p>
            <a:fld id="{9294036C-9E7C-4FFC-99FA-414B61E345DD}" type="datetimeFigureOut">
              <a:rPr lang="en-US" smtClean="0"/>
              <a:t>7/24/2020</a:t>
            </a:fld>
            <a:endParaRPr lang="en-US" dirty="0"/>
          </a:p>
        </p:txBody>
      </p:sp>
      <p:sp>
        <p:nvSpPr>
          <p:cNvPr id="4" name="Footer Placeholder 3">
            <a:extLst>
              <a:ext uri="{FF2B5EF4-FFF2-40B4-BE49-F238E27FC236}">
                <a16:creationId xmlns:a16="http://schemas.microsoft.com/office/drawing/2014/main" id="{25849874-9D9B-4597-B20D-33D6F58BCA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35894C-9062-435A-9758-82ED9C6D787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81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3F6AD-4D61-4238-AB7D-613625BFF81F}"/>
              </a:ext>
            </a:extLst>
          </p:cNvPr>
          <p:cNvSpPr>
            <a:spLocks noGrp="1"/>
          </p:cNvSpPr>
          <p:nvPr>
            <p:ph type="dt" sz="half" idx="10"/>
          </p:nvPr>
        </p:nvSpPr>
        <p:spPr/>
        <p:txBody>
          <a:bodyPr/>
          <a:lstStyle/>
          <a:p>
            <a:fld id="{9294036C-9E7C-4FFC-99FA-414B61E345DD}" type="datetimeFigureOut">
              <a:rPr lang="en-US" smtClean="0"/>
              <a:t>7/24/2020</a:t>
            </a:fld>
            <a:endParaRPr lang="en-US" dirty="0"/>
          </a:p>
        </p:txBody>
      </p:sp>
      <p:sp>
        <p:nvSpPr>
          <p:cNvPr id="3" name="Footer Placeholder 2">
            <a:extLst>
              <a:ext uri="{FF2B5EF4-FFF2-40B4-BE49-F238E27FC236}">
                <a16:creationId xmlns:a16="http://schemas.microsoft.com/office/drawing/2014/main" id="{D8AACDC9-944D-47C6-B286-82C86AD9431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EAAC43-3846-4080-B764-AB2DB308C58A}"/>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13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4779-0336-4AFA-B9A7-259EE8BEC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82F449-DDC3-4694-81E5-91A4B8F43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00A2C4-3B2E-46AC-9605-73F5B2CC1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909769-F5A5-4635-BD0C-D6049DEB9632}"/>
              </a:ext>
            </a:extLst>
          </p:cNvPr>
          <p:cNvSpPr>
            <a:spLocks noGrp="1"/>
          </p:cNvSpPr>
          <p:nvPr>
            <p:ph type="dt" sz="half" idx="10"/>
          </p:nvPr>
        </p:nvSpPr>
        <p:spPr/>
        <p:txBody>
          <a:bodyPr/>
          <a:lstStyle/>
          <a:p>
            <a:fld id="{9294036C-9E7C-4FFC-99FA-414B61E345DD}" type="datetimeFigureOut">
              <a:rPr lang="en-US" smtClean="0"/>
              <a:t>7/24/2020</a:t>
            </a:fld>
            <a:endParaRPr lang="en-US" dirty="0"/>
          </a:p>
        </p:txBody>
      </p:sp>
      <p:sp>
        <p:nvSpPr>
          <p:cNvPr id="6" name="Footer Placeholder 5">
            <a:extLst>
              <a:ext uri="{FF2B5EF4-FFF2-40B4-BE49-F238E27FC236}">
                <a16:creationId xmlns:a16="http://schemas.microsoft.com/office/drawing/2014/main" id="{F9252DC3-D3D7-446F-A866-D7820B7BF8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1CDB00-5218-4567-902B-845073BE875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7761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61E4-9FF7-494B-A1C9-C9A1DD705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245657-DA21-4769-84F8-88DC64450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167B310-6692-4981-9CB8-FE79A091F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A2C9E-A9AD-4BB9-A691-90BB84F58CE9}"/>
              </a:ext>
            </a:extLst>
          </p:cNvPr>
          <p:cNvSpPr>
            <a:spLocks noGrp="1"/>
          </p:cNvSpPr>
          <p:nvPr>
            <p:ph type="dt" sz="half" idx="10"/>
          </p:nvPr>
        </p:nvSpPr>
        <p:spPr/>
        <p:txBody>
          <a:bodyPr/>
          <a:lstStyle/>
          <a:p>
            <a:fld id="{9294036C-9E7C-4FFC-99FA-414B61E345DD}" type="datetimeFigureOut">
              <a:rPr lang="en-US" smtClean="0"/>
              <a:t>7/24/2020</a:t>
            </a:fld>
            <a:endParaRPr lang="en-US" dirty="0"/>
          </a:p>
        </p:txBody>
      </p:sp>
      <p:sp>
        <p:nvSpPr>
          <p:cNvPr id="6" name="Footer Placeholder 5">
            <a:extLst>
              <a:ext uri="{FF2B5EF4-FFF2-40B4-BE49-F238E27FC236}">
                <a16:creationId xmlns:a16="http://schemas.microsoft.com/office/drawing/2014/main" id="{F4B3D45D-C826-4846-BBFC-A0D98B7E7A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16961-40DC-443E-9DB8-3A987DF499A9}"/>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313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41CFC-63B9-4A19-A8AB-62B9E452AE5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943BB-9EAD-4CBC-9CA2-75F70C6B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4036C-9E7C-4FFC-99FA-414B61E345DD}" type="datetimeFigureOut">
              <a:rPr lang="en-US" smtClean="0"/>
              <a:t>7/24/2020</a:t>
            </a:fld>
            <a:endParaRPr lang="en-US" dirty="0"/>
          </a:p>
        </p:txBody>
      </p:sp>
      <p:sp>
        <p:nvSpPr>
          <p:cNvPr id="5" name="Footer Placeholder 4">
            <a:extLst>
              <a:ext uri="{FF2B5EF4-FFF2-40B4-BE49-F238E27FC236}">
                <a16:creationId xmlns:a16="http://schemas.microsoft.com/office/drawing/2014/main" id="{F204E537-5CBA-4B86-9D30-577B9F74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E79E72-0F12-4646-BCDF-4C9EAA89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580AB-5C3C-4B4F-8E2A-8B7A0A8CE695}" type="slidenum">
              <a:rPr lang="en-US" smtClean="0"/>
              <a:t>‹#›</a:t>
            </a:fld>
            <a:endParaRPr lang="en-US" dirty="0"/>
          </a:p>
        </p:txBody>
      </p:sp>
    </p:spTree>
    <p:extLst>
      <p:ext uri="{BB962C8B-B14F-4D97-AF65-F5344CB8AC3E}">
        <p14:creationId xmlns:p14="http://schemas.microsoft.com/office/powerpoint/2010/main" val="55437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8.jpeg"/><Relationship Id="rId5" Type="http://schemas.microsoft.com/office/2007/relationships/hdphoto" Target="../media/hdphoto1.wdp"/><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8.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image is an abstract decorative shape. ">
            <a:extLst>
              <a:ext uri="{FF2B5EF4-FFF2-40B4-BE49-F238E27FC236}">
                <a16:creationId xmlns:a16="http://schemas.microsoft.com/office/drawing/2014/main" id="{8E504344-8563-476C-9EF9-4200B272FDC1}"/>
              </a:ext>
            </a:extLst>
          </p:cNvPr>
          <p:cNvGrpSpPr/>
          <p:nvPr/>
        </p:nvGrpSpPr>
        <p:grpSpPr>
          <a:xfrm>
            <a:off x="4855953" y="-2833465"/>
            <a:ext cx="8948964" cy="12105059"/>
            <a:chOff x="4855953" y="-2833465"/>
            <a:chExt cx="8948964" cy="12105059"/>
          </a:xfrm>
        </p:grpSpPr>
        <p:sp>
          <p:nvSpPr>
            <p:cNvPr id="18" name="Freeform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C42C174B-303A-45F6-8FF1-93001A3AAFC1}"/>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2">
              <a:extLst>
                <a:ext uri="{FF2B5EF4-FFF2-40B4-BE49-F238E27FC236}">
                  <a16:creationId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TextBox 23">
            <a:extLst>
              <a:ext uri="{FF2B5EF4-FFF2-40B4-BE49-F238E27FC236}">
                <a16:creationId xmlns:a16="http://schemas.microsoft.com/office/drawing/2014/main" id="{C1165547-DF3A-4694-9097-2BDAF2003713}"/>
              </a:ext>
            </a:extLst>
          </p:cNvPr>
          <p:cNvSpPr txBox="1"/>
          <p:nvPr/>
        </p:nvSpPr>
        <p:spPr>
          <a:xfrm>
            <a:off x="733192" y="3512329"/>
            <a:ext cx="4845708" cy="1107996"/>
          </a:xfrm>
          <a:prstGeom prst="rect">
            <a:avLst/>
          </a:prstGeom>
          <a:noFill/>
        </p:spPr>
        <p:txBody>
          <a:bodyPr wrap="square" lIns="0" tIns="0" rIns="0" bIns="0" rtlCol="0">
            <a:spAutoFit/>
          </a:bodyPr>
          <a:lstStyle/>
          <a:p>
            <a:r>
              <a:rPr lang="en-US" sz="3600" b="1" dirty="0">
                <a:solidFill>
                  <a:srgbClr val="002060"/>
                </a:solidFill>
                <a:latin typeface="Segoe UI" panose="020B0502040204020203" pitchFamily="34" charset="0"/>
                <a:cs typeface="Segoe UI" panose="020B0502040204020203" pitchFamily="34" charset="0"/>
              </a:rPr>
              <a:t>BUILDING TRADES</a:t>
            </a:r>
          </a:p>
          <a:p>
            <a:r>
              <a:rPr lang="en-US" sz="3600" b="1" dirty="0">
                <a:solidFill>
                  <a:srgbClr val="002060"/>
                </a:solidFill>
                <a:latin typeface="Segoe UI" panose="020B0502040204020203" pitchFamily="34" charset="0"/>
                <a:cs typeface="Segoe UI" panose="020B0502040204020203" pitchFamily="34" charset="0"/>
              </a:rPr>
              <a:t>EDUCATION SERVICES</a:t>
            </a:r>
          </a:p>
        </p:txBody>
      </p:sp>
      <p:sp>
        <p:nvSpPr>
          <p:cNvPr id="55" name="Rectangle 54">
            <a:extLst>
              <a:ext uri="{FF2B5EF4-FFF2-40B4-BE49-F238E27FC236}">
                <a16:creationId xmlns:a16="http://schemas.microsoft.com/office/drawing/2014/main" id="{6BBBCB2E-F413-4381-8378-02FDC20EA4F6}"/>
              </a:ext>
            </a:extLst>
          </p:cNvPr>
          <p:cNvSpPr/>
          <p:nvPr/>
        </p:nvSpPr>
        <p:spPr>
          <a:xfrm>
            <a:off x="733192" y="5358396"/>
            <a:ext cx="4845708" cy="307777"/>
          </a:xfrm>
          <a:prstGeom prst="rect">
            <a:avLst/>
          </a:prstGeom>
        </p:spPr>
        <p:txBody>
          <a:bodyPr wrap="square" lIns="0" tIns="0" rIns="0" bIns="0">
            <a:spAutoFit/>
          </a:bodyPr>
          <a:lstStyle/>
          <a:p>
            <a:r>
              <a:rPr lang="en-US" sz="2000" i="1" dirty="0">
                <a:solidFill>
                  <a:srgbClr val="002060"/>
                </a:solidFill>
                <a:latin typeface="+mj-lt"/>
                <a:cs typeface="Segoe UI" panose="020B0502040204020203" pitchFamily="34" charset="0"/>
              </a:rPr>
              <a:t>Getting started after receiving your book kit</a:t>
            </a:r>
          </a:p>
        </p:txBody>
      </p:sp>
      <p:sp>
        <p:nvSpPr>
          <p:cNvPr id="3" name="Title 2" hidden="1">
            <a:extLst>
              <a:ext uri="{FF2B5EF4-FFF2-40B4-BE49-F238E27FC236}">
                <a16:creationId xmlns:a16="http://schemas.microsoft.com/office/drawing/2014/main" id="{016C325E-5B69-4D07-BBFB-7DB217A69D48}"/>
              </a:ext>
            </a:extLst>
          </p:cNvPr>
          <p:cNvSpPr>
            <a:spLocks noGrp="1"/>
          </p:cNvSpPr>
          <p:nvPr>
            <p:ph type="ctrTitle"/>
          </p:nvPr>
        </p:nvSpPr>
        <p:spPr/>
        <p:txBody>
          <a:bodyPr/>
          <a:lstStyle/>
          <a:p>
            <a:r>
              <a:rPr lang="en-US" dirty="0"/>
              <a:t>Human resources slide 1</a:t>
            </a:r>
          </a:p>
        </p:txBody>
      </p:sp>
      <p:pic>
        <p:nvPicPr>
          <p:cNvPr id="5" name="Picture 4" descr="A picture containing sign, outdoor, text, sky&#10;&#10;Description automatically generated">
            <a:extLst>
              <a:ext uri="{FF2B5EF4-FFF2-40B4-BE49-F238E27FC236}">
                <a16:creationId xmlns:a16="http://schemas.microsoft.com/office/drawing/2014/main" id="{D7849D03-3E46-45B6-9AFD-E09CBE7C69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930" y="1688621"/>
            <a:ext cx="1560579" cy="1560579"/>
          </a:xfrm>
          <a:prstGeom prst="rect">
            <a:avLst/>
          </a:prstGeom>
        </p:spPr>
      </p:pic>
    </p:spTree>
    <p:extLst>
      <p:ext uri="{BB962C8B-B14F-4D97-AF65-F5344CB8AC3E}">
        <p14:creationId xmlns:p14="http://schemas.microsoft.com/office/powerpoint/2010/main" val="3254356326"/>
      </p:ext>
    </p:extLst>
  </p:cSld>
  <p:clrMapOvr>
    <a:masterClrMapping/>
  </p:clrMapOvr>
  <mc:AlternateContent xmlns:mc="http://schemas.openxmlformats.org/markup-compatibility/2006" xmlns:p14="http://schemas.microsoft.com/office/powerpoint/2010/main">
    <mc:Choice Requires="p14">
      <p:transition spd="slow" p14:dur="2000" advTm="8020"/>
    </mc:Choice>
    <mc:Fallback xmlns="">
      <p:transition spd="slow" advTm="80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25264A13-2CF6-4653-9A8E-AE29B6F25F8E}"/>
              </a:ext>
            </a:extLst>
          </p:cNvPr>
          <p:cNvSpPr txBox="1"/>
          <p:nvPr/>
        </p:nvSpPr>
        <p:spPr>
          <a:xfrm>
            <a:off x="723900" y="457291"/>
            <a:ext cx="4076494" cy="1159742"/>
          </a:xfrm>
          <a:prstGeom prst="rect">
            <a:avLst/>
          </a:prstGeom>
          <a:noFill/>
        </p:spPr>
        <p:txBody>
          <a:bodyPr wrap="square" lIns="0" tIns="0" rIns="0" bIns="0" rtlCol="0">
            <a:noAutofit/>
          </a:bodyPr>
          <a:lstStyle/>
          <a:p>
            <a:pPr>
              <a:lnSpc>
                <a:spcPts val="4000"/>
              </a:lnSpc>
            </a:pPr>
            <a:r>
              <a:rPr lang="en-US" sz="3600" b="1" dirty="0">
                <a:solidFill>
                  <a:srgbClr val="002060"/>
                </a:solidFill>
                <a:latin typeface="Segoe UI" panose="020B0502040204020203" pitchFamily="34" charset="0"/>
                <a:cs typeface="Segoe UI" panose="020B0502040204020203" pitchFamily="34" charset="0"/>
              </a:rPr>
              <a:t>PRESSED FOR TIME? PRIORTIZE:</a:t>
            </a:r>
          </a:p>
        </p:txBody>
      </p:sp>
      <p:sp>
        <p:nvSpPr>
          <p:cNvPr id="7" name="Title 6" hidden="1">
            <a:extLst>
              <a:ext uri="{FF2B5EF4-FFF2-40B4-BE49-F238E27FC236}">
                <a16:creationId xmlns:a16="http://schemas.microsoft.com/office/drawing/2014/main" id="{8336C4B5-E15C-4086-8FF8-C33A073734A2}"/>
              </a:ext>
            </a:extLst>
          </p:cNvPr>
          <p:cNvSpPr>
            <a:spLocks noGrp="1"/>
          </p:cNvSpPr>
          <p:nvPr>
            <p:ph type="title"/>
          </p:nvPr>
        </p:nvSpPr>
        <p:spPr/>
        <p:txBody>
          <a:bodyPr/>
          <a:lstStyle/>
          <a:p>
            <a:r>
              <a:rPr lang="en-US" dirty="0"/>
              <a:t>Human resources slide 7</a:t>
            </a:r>
          </a:p>
        </p:txBody>
      </p:sp>
      <p:sp>
        <p:nvSpPr>
          <p:cNvPr id="48" name="Text Placeholder 2">
            <a:extLst>
              <a:ext uri="{FF2B5EF4-FFF2-40B4-BE49-F238E27FC236}">
                <a16:creationId xmlns:a16="http://schemas.microsoft.com/office/drawing/2014/main" id="{53F3F613-3272-4869-874E-E87C5E8BAC39}"/>
              </a:ext>
            </a:extLst>
          </p:cNvPr>
          <p:cNvSpPr txBox="1">
            <a:spLocks/>
          </p:cNvSpPr>
          <p:nvPr/>
        </p:nvSpPr>
        <p:spPr>
          <a:xfrm>
            <a:off x="3203198" y="5463051"/>
            <a:ext cx="2653720" cy="28302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1400" dirty="0">
                <a:latin typeface="Segoe UI" panose="020B0502040204020203" pitchFamily="34" charset="0"/>
                <a:cs typeface="Segoe UI" panose="020B0502040204020203" pitchFamily="34" charset="0"/>
              </a:rPr>
              <a:t>Most important for navigation.</a:t>
            </a:r>
          </a:p>
        </p:txBody>
      </p:sp>
      <p:cxnSp>
        <p:nvCxnSpPr>
          <p:cNvPr id="49" name="Straight Connector 48">
            <a:extLst>
              <a:ext uri="{FF2B5EF4-FFF2-40B4-BE49-F238E27FC236}">
                <a16:creationId xmlns:a16="http://schemas.microsoft.com/office/drawing/2014/main" id="{16B8561B-14F8-4DF5-9A03-5A3FB3FBB18D}"/>
              </a:ext>
              <a:ext uri="{C183D7F6-B498-43B3-948B-1728B52AA6E4}">
                <adec:decorative xmlns:adec="http://schemas.microsoft.com/office/drawing/2017/decorative" val="1"/>
              </a:ext>
            </a:extLst>
          </p:cNvPr>
          <p:cNvCxnSpPr/>
          <p:nvPr/>
        </p:nvCxnSpPr>
        <p:spPr>
          <a:xfrm>
            <a:off x="4290655" y="5286074"/>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8A181A5-46B6-4B65-8E48-33C9DBFF6391}"/>
              </a:ext>
            </a:extLst>
          </p:cNvPr>
          <p:cNvSpPr txBox="1"/>
          <p:nvPr/>
        </p:nvSpPr>
        <p:spPr>
          <a:xfrm>
            <a:off x="204050" y="4799894"/>
            <a:ext cx="2586734" cy="246221"/>
          </a:xfrm>
          <a:prstGeom prst="rect">
            <a:avLst/>
          </a:prstGeom>
          <a:noFill/>
        </p:spPr>
        <p:txBody>
          <a:bodyPr wrap="none" lIns="0" tIns="0" rIns="0" bIns="0" rtlCol="0">
            <a:spAutoFit/>
          </a:bodyPr>
          <a:lstStyle/>
          <a:p>
            <a:pPr algn="ctr"/>
            <a:r>
              <a:rPr lang="en-US" sz="1600" b="1" dirty="0">
                <a:latin typeface="Segoe UI" panose="020B0502040204020203" pitchFamily="34" charset="0"/>
                <a:cs typeface="Segoe UI" panose="020B0502040204020203" pitchFamily="34" charset="0"/>
              </a:rPr>
              <a:t>Tabbing Your Study Guides</a:t>
            </a:r>
          </a:p>
        </p:txBody>
      </p:sp>
      <p:sp>
        <p:nvSpPr>
          <p:cNvPr id="61" name="Text Placeholder 2">
            <a:extLst>
              <a:ext uri="{FF2B5EF4-FFF2-40B4-BE49-F238E27FC236}">
                <a16:creationId xmlns:a16="http://schemas.microsoft.com/office/drawing/2014/main" id="{BFA647CB-D576-476D-A88C-A8FE292035DB}"/>
              </a:ext>
            </a:extLst>
          </p:cNvPr>
          <p:cNvSpPr txBox="1">
            <a:spLocks/>
          </p:cNvSpPr>
          <p:nvPr/>
        </p:nvSpPr>
        <p:spPr>
          <a:xfrm>
            <a:off x="172147" y="5454663"/>
            <a:ext cx="2653720" cy="28302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1400" dirty="0">
                <a:latin typeface="Segoe UI" panose="020B0502040204020203" pitchFamily="34" charset="0"/>
                <a:cs typeface="Segoe UI" panose="020B0502040204020203" pitchFamily="34" charset="0"/>
              </a:rPr>
              <a:t>Least important, but still helpful.</a:t>
            </a:r>
          </a:p>
        </p:txBody>
      </p:sp>
      <p:cxnSp>
        <p:nvCxnSpPr>
          <p:cNvPr id="62" name="Straight Connector 61">
            <a:extLst>
              <a:ext uri="{FF2B5EF4-FFF2-40B4-BE49-F238E27FC236}">
                <a16:creationId xmlns:a16="http://schemas.microsoft.com/office/drawing/2014/main" id="{6EF89E87-C587-4F7F-8A50-C207D775C649}"/>
              </a:ext>
              <a:ext uri="{C183D7F6-B498-43B3-948B-1728B52AA6E4}">
                <adec:decorative xmlns:adec="http://schemas.microsoft.com/office/drawing/2017/decorative" val="1"/>
              </a:ext>
            </a:extLst>
          </p:cNvPr>
          <p:cNvCxnSpPr/>
          <p:nvPr/>
        </p:nvCxnSpPr>
        <p:spPr>
          <a:xfrm>
            <a:off x="1259604" y="5277686"/>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C693317D-14B9-45E5-9A65-16E4F8B63AFB}"/>
              </a:ext>
            </a:extLst>
          </p:cNvPr>
          <p:cNvSpPr txBox="1"/>
          <p:nvPr/>
        </p:nvSpPr>
        <p:spPr>
          <a:xfrm>
            <a:off x="9431344" y="4763553"/>
            <a:ext cx="2391680" cy="430887"/>
          </a:xfrm>
          <a:prstGeom prst="rect">
            <a:avLst/>
          </a:prstGeom>
          <a:noFill/>
        </p:spPr>
        <p:txBody>
          <a:bodyPr wrap="none" lIns="0" tIns="0" rIns="0" bIns="0" rtlCol="0">
            <a:spAutoFit/>
          </a:bodyPr>
          <a:lstStyle/>
          <a:p>
            <a:pPr algn="ctr"/>
            <a:r>
              <a:rPr lang="en-US" sz="1400" b="1" dirty="0">
                <a:latin typeface="Segoe UI" panose="020B0502040204020203" pitchFamily="34" charset="0"/>
                <a:cs typeface="Segoe UI" panose="020B0502040204020203" pitchFamily="34" charset="0"/>
              </a:rPr>
              <a:t>Highlighting the Body/Guts </a:t>
            </a:r>
          </a:p>
          <a:p>
            <a:pPr algn="ctr"/>
            <a:r>
              <a:rPr lang="en-US" sz="1400" b="1" dirty="0">
                <a:latin typeface="Segoe UI" panose="020B0502040204020203" pitchFamily="34" charset="0"/>
                <a:cs typeface="Segoe UI" panose="020B0502040204020203" pitchFamily="34" charset="0"/>
              </a:rPr>
              <a:t>of Your Reference Books</a:t>
            </a:r>
          </a:p>
        </p:txBody>
      </p:sp>
      <p:cxnSp>
        <p:nvCxnSpPr>
          <p:cNvPr id="65" name="Straight Connector 64">
            <a:extLst>
              <a:ext uri="{FF2B5EF4-FFF2-40B4-BE49-F238E27FC236}">
                <a16:creationId xmlns:a16="http://schemas.microsoft.com/office/drawing/2014/main" id="{229BD05A-8811-4BAE-8E56-4A1593EE7D6E}"/>
              </a:ext>
              <a:ext uri="{C183D7F6-B498-43B3-948B-1728B52AA6E4}">
                <adec:decorative xmlns:adec="http://schemas.microsoft.com/office/drawing/2017/decorative" val="1"/>
              </a:ext>
            </a:extLst>
          </p:cNvPr>
          <p:cNvCxnSpPr/>
          <p:nvPr/>
        </p:nvCxnSpPr>
        <p:spPr>
          <a:xfrm>
            <a:off x="10423628" y="5303277"/>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41827D0-0902-43A6-8EF0-DD31613889D8}"/>
              </a:ext>
              <a:ext uri="{C183D7F6-B498-43B3-948B-1728B52AA6E4}">
                <adec:decorative xmlns:adec="http://schemas.microsoft.com/office/drawing/2017/decorative" val="1"/>
              </a:ext>
            </a:extLst>
          </p:cNvPr>
          <p:cNvCxnSpPr/>
          <p:nvPr/>
        </p:nvCxnSpPr>
        <p:spPr>
          <a:xfrm>
            <a:off x="7470873" y="5277686"/>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B43B2B16-0321-40C0-AB26-4E0627981042}"/>
              </a:ext>
              <a:ext uri="{C183D7F6-B498-43B3-948B-1728B52AA6E4}">
                <adec:decorative xmlns:adec="http://schemas.microsoft.com/office/drawing/2017/decorative" val="1"/>
              </a:ext>
            </a:extLst>
          </p:cNvPr>
          <p:cNvGrpSpPr/>
          <p:nvPr/>
        </p:nvGrpSpPr>
        <p:grpSpPr>
          <a:xfrm>
            <a:off x="-12700" y="1794009"/>
            <a:ext cx="12204700" cy="2514602"/>
            <a:chOff x="-12700" y="2162907"/>
            <a:chExt cx="12204700" cy="2514602"/>
          </a:xfrm>
        </p:grpSpPr>
        <p:pic>
          <p:nvPicPr>
            <p:cNvPr id="70" name="Picture 69" descr="A group of people sitting at a desk&#10;">
              <a:extLst>
                <a:ext uri="{FF2B5EF4-FFF2-40B4-BE49-F238E27FC236}">
                  <a16:creationId xmlns:a16="http://schemas.microsoft.com/office/drawing/2014/main" id="{B5D843BE-0B2F-414C-9CA1-F5D8FC6991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4"/>
            <a:stretch/>
          </p:blipFill>
          <p:spPr>
            <a:xfrm>
              <a:off x="-12700" y="2162908"/>
              <a:ext cx="12192000" cy="2514601"/>
            </a:xfrm>
            <a:prstGeom prst="rect">
              <a:avLst/>
            </a:prstGeom>
          </p:spPr>
        </p:pic>
        <p:sp>
          <p:nvSpPr>
            <p:cNvPr id="71" name="Rectangle 70" descr="This is an image of a desk with laptop computers and people working.">
              <a:extLst>
                <a:ext uri="{FF2B5EF4-FFF2-40B4-BE49-F238E27FC236}">
                  <a16:creationId xmlns:a16="http://schemas.microsoft.com/office/drawing/2014/main" id="{8884D55D-7A5F-4E00-BEBF-B21D7D63C96F}"/>
                </a:ext>
              </a:extLst>
            </p:cNvPr>
            <p:cNvSpPr/>
            <p:nvPr/>
          </p:nvSpPr>
          <p:spPr>
            <a:xfrm>
              <a:off x="0" y="2162907"/>
              <a:ext cx="12192000" cy="2514601"/>
            </a:xfrm>
            <a:prstGeom prst="rect">
              <a:avLst/>
            </a:pr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72" name="Oval 71">
              <a:extLst>
                <a:ext uri="{FF2B5EF4-FFF2-40B4-BE49-F238E27FC236}">
                  <a16:creationId xmlns:a16="http://schemas.microsoft.com/office/drawing/2014/main" id="{70ADF864-7619-4E4D-898E-097812FE5E79}"/>
                </a:ext>
                <a:ext uri="{C183D7F6-B498-43B3-948B-1728B52AA6E4}">
                  <adec:decorative xmlns:adec="http://schemas.microsoft.com/office/drawing/2017/decorative" val="1"/>
                </a:ext>
              </a:extLst>
            </p:cNvPr>
            <p:cNvSpPr/>
            <p:nvPr/>
          </p:nvSpPr>
          <p:spPr>
            <a:xfrm>
              <a:off x="3916012" y="2682711"/>
              <a:ext cx="1431828" cy="1431827"/>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 name="Oval 72">
              <a:extLst>
                <a:ext uri="{FF2B5EF4-FFF2-40B4-BE49-F238E27FC236}">
                  <a16:creationId xmlns:a16="http://schemas.microsoft.com/office/drawing/2014/main" id="{1439FDB0-E11F-4518-8D1D-5CAAC8622A3C}"/>
                </a:ext>
              </a:extLst>
            </p:cNvPr>
            <p:cNvSpPr/>
            <p:nvPr/>
          </p:nvSpPr>
          <p:spPr>
            <a:xfrm>
              <a:off x="1737814" y="3936470"/>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47A3B8BB-07C1-4DBC-8207-D9C079B1FE72}"/>
                </a:ext>
              </a:extLst>
            </p:cNvPr>
            <p:cNvSpPr/>
            <p:nvPr/>
          </p:nvSpPr>
          <p:spPr>
            <a:xfrm>
              <a:off x="1782422" y="3981078"/>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4484FF12-6484-4AF9-91EE-8ED211A3EE0C}"/>
                </a:ext>
              </a:extLst>
            </p:cNvPr>
            <p:cNvSpPr txBox="1"/>
            <p:nvPr/>
          </p:nvSpPr>
          <p:spPr>
            <a:xfrm>
              <a:off x="4286941" y="3188586"/>
              <a:ext cx="716542" cy="492443"/>
            </a:xfrm>
            <a:prstGeom prst="rect">
              <a:avLst/>
            </a:prstGeom>
            <a:noFill/>
          </p:spPr>
          <p:txBody>
            <a:bodyPr wrap="none" lIns="0" tIns="0" rIns="0" bIns="0" rtlCol="0">
              <a:spAutoFit/>
            </a:bodyPr>
            <a:lstStyle/>
            <a:p>
              <a:pPr algn="ctr"/>
              <a:r>
                <a:rPr lang="en-US" sz="3200" b="1" dirty="0">
                  <a:solidFill>
                    <a:schemeClr val="bg1"/>
                  </a:solidFill>
                  <a:latin typeface="+mj-lt"/>
                </a:rPr>
                <a:t>45%</a:t>
              </a:r>
            </a:p>
          </p:txBody>
        </p:sp>
        <p:sp>
          <p:nvSpPr>
            <p:cNvPr id="76" name="Oval 75">
              <a:extLst>
                <a:ext uri="{FF2B5EF4-FFF2-40B4-BE49-F238E27FC236}">
                  <a16:creationId xmlns:a16="http://schemas.microsoft.com/office/drawing/2014/main" id="{EE3C6C7A-1444-40BF-B999-178B3685E227}"/>
                </a:ext>
                <a:ext uri="{C183D7F6-B498-43B3-948B-1728B52AA6E4}">
                  <adec:decorative xmlns:adec="http://schemas.microsoft.com/office/drawing/2017/decorative" val="1"/>
                </a:ext>
              </a:extLst>
            </p:cNvPr>
            <p:cNvSpPr/>
            <p:nvPr/>
          </p:nvSpPr>
          <p:spPr>
            <a:xfrm>
              <a:off x="840506" y="2691352"/>
              <a:ext cx="1431828"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7" name="Oval 76">
              <a:extLst>
                <a:ext uri="{FF2B5EF4-FFF2-40B4-BE49-F238E27FC236}">
                  <a16:creationId xmlns:a16="http://schemas.microsoft.com/office/drawing/2014/main" id="{A9922A28-FA3B-442A-984C-5C881A6A7BF3}"/>
                </a:ext>
              </a:extLst>
            </p:cNvPr>
            <p:cNvSpPr/>
            <p:nvPr/>
          </p:nvSpPr>
          <p:spPr>
            <a:xfrm>
              <a:off x="2056376" y="2898385"/>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CDC4676-B732-4D11-9372-A9EEB9E59A55}"/>
                </a:ext>
              </a:extLst>
            </p:cNvPr>
            <p:cNvSpPr txBox="1"/>
            <p:nvPr/>
          </p:nvSpPr>
          <p:spPr>
            <a:xfrm>
              <a:off x="1209593" y="3188587"/>
              <a:ext cx="716542" cy="492443"/>
            </a:xfrm>
            <a:prstGeom prst="rect">
              <a:avLst/>
            </a:prstGeom>
            <a:noFill/>
          </p:spPr>
          <p:txBody>
            <a:bodyPr wrap="none" lIns="0" tIns="0" rIns="0" bIns="0" rtlCol="0">
              <a:spAutoFit/>
            </a:bodyPr>
            <a:lstStyle/>
            <a:p>
              <a:pPr algn="ctr"/>
              <a:r>
                <a:rPr lang="en-US" sz="3200" b="1" dirty="0">
                  <a:solidFill>
                    <a:schemeClr val="bg1"/>
                  </a:solidFill>
                  <a:latin typeface="+mj-lt"/>
                </a:rPr>
                <a:t>10%</a:t>
              </a:r>
            </a:p>
          </p:txBody>
        </p:sp>
        <p:sp>
          <p:nvSpPr>
            <p:cNvPr id="79" name="Oval 78">
              <a:extLst>
                <a:ext uri="{FF2B5EF4-FFF2-40B4-BE49-F238E27FC236}">
                  <a16:creationId xmlns:a16="http://schemas.microsoft.com/office/drawing/2014/main" id="{B4F5A89E-8537-46B5-A91C-D298E80DF2E0}"/>
                </a:ext>
              </a:extLst>
            </p:cNvPr>
            <p:cNvSpPr/>
            <p:nvPr/>
          </p:nvSpPr>
          <p:spPr>
            <a:xfrm>
              <a:off x="6798890" y="2719313"/>
              <a:ext cx="1431828"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TextBox 80">
              <a:extLst>
                <a:ext uri="{FF2B5EF4-FFF2-40B4-BE49-F238E27FC236}">
                  <a16:creationId xmlns:a16="http://schemas.microsoft.com/office/drawing/2014/main" id="{10B6460B-62B4-4359-B62D-F98F1B967B1C}"/>
                </a:ext>
              </a:extLst>
            </p:cNvPr>
            <p:cNvSpPr txBox="1"/>
            <p:nvPr/>
          </p:nvSpPr>
          <p:spPr>
            <a:xfrm>
              <a:off x="10302819" y="3161042"/>
              <a:ext cx="716542" cy="492443"/>
            </a:xfrm>
            <a:prstGeom prst="rect">
              <a:avLst/>
            </a:prstGeom>
            <a:noFill/>
          </p:spPr>
          <p:txBody>
            <a:bodyPr wrap="none" lIns="0" tIns="0" rIns="0" bIns="0" rtlCol="0">
              <a:spAutoFit/>
            </a:bodyPr>
            <a:lstStyle/>
            <a:p>
              <a:pPr algn="ctr"/>
              <a:r>
                <a:rPr lang="en-US" sz="3200" b="1" dirty="0">
                  <a:solidFill>
                    <a:schemeClr val="bg1"/>
                  </a:solidFill>
                  <a:latin typeface="+mj-lt"/>
                </a:rPr>
                <a:t>30%</a:t>
              </a:r>
            </a:p>
          </p:txBody>
        </p:sp>
        <p:grpSp>
          <p:nvGrpSpPr>
            <p:cNvPr id="82" name="Group 81">
              <a:extLst>
                <a:ext uri="{FF2B5EF4-FFF2-40B4-BE49-F238E27FC236}">
                  <a16:creationId xmlns:a16="http://schemas.microsoft.com/office/drawing/2014/main" id="{13FAB956-7B6C-4268-8D57-EB0739DA071F}"/>
                </a:ext>
              </a:extLst>
            </p:cNvPr>
            <p:cNvGrpSpPr/>
            <p:nvPr/>
          </p:nvGrpSpPr>
          <p:grpSpPr>
            <a:xfrm>
              <a:off x="6809803" y="2672676"/>
              <a:ext cx="4528544" cy="1474220"/>
              <a:chOff x="4106484" y="2643712"/>
              <a:chExt cx="4528544" cy="1474220"/>
            </a:xfrm>
          </p:grpSpPr>
          <p:grpSp>
            <p:nvGrpSpPr>
              <p:cNvPr id="88" name="Group 87">
                <a:extLst>
                  <a:ext uri="{FF2B5EF4-FFF2-40B4-BE49-F238E27FC236}">
                    <a16:creationId xmlns:a16="http://schemas.microsoft.com/office/drawing/2014/main" id="{EFC17682-EA12-4B28-80B3-74BFABAB2B1B}"/>
                  </a:ext>
                </a:extLst>
              </p:cNvPr>
              <p:cNvGrpSpPr/>
              <p:nvPr/>
            </p:nvGrpSpPr>
            <p:grpSpPr>
              <a:xfrm>
                <a:off x="4106484" y="2643712"/>
                <a:ext cx="4528544" cy="1474220"/>
                <a:chOff x="4106484" y="2643712"/>
                <a:chExt cx="4528544" cy="1474220"/>
              </a:xfrm>
            </p:grpSpPr>
            <p:sp>
              <p:nvSpPr>
                <p:cNvPr id="90" name="Arc 89">
                  <a:extLst>
                    <a:ext uri="{FF2B5EF4-FFF2-40B4-BE49-F238E27FC236}">
                      <a16:creationId xmlns:a16="http://schemas.microsoft.com/office/drawing/2014/main" id="{EB9D77FF-B1A2-4166-8771-7A058266001C}"/>
                    </a:ext>
                  </a:extLst>
                </p:cNvPr>
                <p:cNvSpPr/>
                <p:nvPr/>
              </p:nvSpPr>
              <p:spPr>
                <a:xfrm>
                  <a:off x="4106484" y="2686106"/>
                  <a:ext cx="1431827" cy="1431826"/>
                </a:xfrm>
                <a:prstGeom prst="arc">
                  <a:avLst>
                    <a:gd name="adj1" fmla="val 16200000"/>
                    <a:gd name="adj2" fmla="val 17724961"/>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 name="Oval 90">
                  <a:extLst>
                    <a:ext uri="{FF2B5EF4-FFF2-40B4-BE49-F238E27FC236}">
                      <a16:creationId xmlns:a16="http://schemas.microsoft.com/office/drawing/2014/main" id="{79072172-3CFB-4A8A-A2AD-99563CC788DF}"/>
                    </a:ext>
                  </a:extLst>
                </p:cNvPr>
                <p:cNvSpPr/>
                <p:nvPr/>
              </p:nvSpPr>
              <p:spPr>
                <a:xfrm>
                  <a:off x="5111532" y="2722422"/>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63248FE0-1A45-46EC-985B-4898EA9B199B}"/>
                    </a:ext>
                    <a:ext uri="{C183D7F6-B498-43B3-948B-1728B52AA6E4}">
                      <adec:decorative xmlns:adec="http://schemas.microsoft.com/office/drawing/2017/decorative" val="1"/>
                    </a:ext>
                  </a:extLst>
                </p:cNvPr>
                <p:cNvSpPr/>
                <p:nvPr/>
              </p:nvSpPr>
              <p:spPr>
                <a:xfrm>
                  <a:off x="7203200" y="2643712"/>
                  <a:ext cx="1431828"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9" name="TextBox 88">
                <a:extLst>
                  <a:ext uri="{FF2B5EF4-FFF2-40B4-BE49-F238E27FC236}">
                    <a16:creationId xmlns:a16="http://schemas.microsoft.com/office/drawing/2014/main" id="{100A5086-4035-4369-BC9E-E5D3483FCFC2}"/>
                  </a:ext>
                </a:extLst>
              </p:cNvPr>
              <p:cNvSpPr txBox="1"/>
              <p:nvPr/>
            </p:nvSpPr>
            <p:spPr>
              <a:xfrm>
                <a:off x="4489825" y="3132078"/>
                <a:ext cx="716542" cy="492443"/>
              </a:xfrm>
              <a:prstGeom prst="rect">
                <a:avLst/>
              </a:prstGeom>
              <a:noFill/>
            </p:spPr>
            <p:txBody>
              <a:bodyPr wrap="none" lIns="0" tIns="0" rIns="0" bIns="0" rtlCol="0">
                <a:spAutoFit/>
              </a:bodyPr>
              <a:lstStyle/>
              <a:p>
                <a:pPr algn="ctr"/>
                <a:r>
                  <a:rPr lang="en-US" sz="3200" b="1" dirty="0">
                    <a:solidFill>
                      <a:schemeClr val="bg1"/>
                    </a:solidFill>
                    <a:latin typeface="+mj-lt"/>
                  </a:rPr>
                  <a:t>15%</a:t>
                </a:r>
              </a:p>
            </p:txBody>
          </p:sp>
        </p:grpSp>
        <p:sp>
          <p:nvSpPr>
            <p:cNvPr id="83" name="Arc 82">
              <a:extLst>
                <a:ext uri="{FF2B5EF4-FFF2-40B4-BE49-F238E27FC236}">
                  <a16:creationId xmlns:a16="http://schemas.microsoft.com/office/drawing/2014/main" id="{6F4E6C0A-2809-428B-BC98-877AB918FBF0}"/>
                </a:ext>
              </a:extLst>
            </p:cNvPr>
            <p:cNvSpPr/>
            <p:nvPr/>
          </p:nvSpPr>
          <p:spPr>
            <a:xfrm>
              <a:off x="840506" y="2691351"/>
              <a:ext cx="1431827" cy="1431826"/>
            </a:xfrm>
            <a:prstGeom prst="arc">
              <a:avLst>
                <a:gd name="adj1" fmla="val 16200000"/>
                <a:gd name="adj2" fmla="val 19003948"/>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 name="Arc 83">
              <a:extLst>
                <a:ext uri="{FF2B5EF4-FFF2-40B4-BE49-F238E27FC236}">
                  <a16:creationId xmlns:a16="http://schemas.microsoft.com/office/drawing/2014/main" id="{5621CB1D-786B-44ED-9147-79B067A123C3}"/>
                </a:ext>
              </a:extLst>
            </p:cNvPr>
            <p:cNvSpPr/>
            <p:nvPr/>
          </p:nvSpPr>
          <p:spPr>
            <a:xfrm>
              <a:off x="3916012" y="2682711"/>
              <a:ext cx="1431827" cy="1431826"/>
            </a:xfrm>
            <a:prstGeom prst="arc">
              <a:avLst>
                <a:gd name="adj1" fmla="val 16200000"/>
                <a:gd name="adj2" fmla="val 3850353"/>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5" name="Oval 84">
              <a:extLst>
                <a:ext uri="{FF2B5EF4-FFF2-40B4-BE49-F238E27FC236}">
                  <a16:creationId xmlns:a16="http://schemas.microsoft.com/office/drawing/2014/main" id="{A0272A70-8494-4972-8C8E-6D651DFDBDDE}"/>
                </a:ext>
              </a:extLst>
            </p:cNvPr>
            <p:cNvSpPr/>
            <p:nvPr/>
          </p:nvSpPr>
          <p:spPr>
            <a:xfrm>
              <a:off x="4800394" y="3936470"/>
              <a:ext cx="239688" cy="239688"/>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B83C0A55-E05D-487C-96F4-2D8FA82F0D0B}"/>
                </a:ext>
              </a:extLst>
            </p:cNvPr>
            <p:cNvSpPr/>
            <p:nvPr/>
          </p:nvSpPr>
          <p:spPr>
            <a:xfrm>
              <a:off x="11225099" y="3530557"/>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Arc 86">
              <a:extLst>
                <a:ext uri="{FF2B5EF4-FFF2-40B4-BE49-F238E27FC236}">
                  <a16:creationId xmlns:a16="http://schemas.microsoft.com/office/drawing/2014/main" id="{047CA1AC-A947-4A5A-AF1E-34930CB3B09E}"/>
                </a:ext>
                <a:ext uri="{C183D7F6-B498-43B3-948B-1728B52AA6E4}">
                  <adec:decorative xmlns:adec="http://schemas.microsoft.com/office/drawing/2017/decorative" val="1"/>
                </a:ext>
              </a:extLst>
            </p:cNvPr>
            <p:cNvSpPr/>
            <p:nvPr/>
          </p:nvSpPr>
          <p:spPr>
            <a:xfrm>
              <a:off x="9906520" y="2672676"/>
              <a:ext cx="1431827" cy="1431826"/>
            </a:xfrm>
            <a:prstGeom prst="arc">
              <a:avLst>
                <a:gd name="adj1" fmla="val 16200000"/>
                <a:gd name="adj2" fmla="val 755116"/>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93" name="Text Placeholder 2">
            <a:extLst>
              <a:ext uri="{FF2B5EF4-FFF2-40B4-BE49-F238E27FC236}">
                <a16:creationId xmlns:a16="http://schemas.microsoft.com/office/drawing/2014/main" id="{D8705C40-A353-46DD-BB55-0A92BFAF6671}"/>
              </a:ext>
            </a:extLst>
          </p:cNvPr>
          <p:cNvSpPr txBox="1">
            <a:spLocks/>
          </p:cNvSpPr>
          <p:nvPr/>
        </p:nvSpPr>
        <p:spPr>
          <a:xfrm>
            <a:off x="9334230" y="5480253"/>
            <a:ext cx="2653720" cy="28302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1400" dirty="0">
                <a:latin typeface="Segoe UI" panose="020B0502040204020203" pitchFamily="34" charset="0"/>
                <a:cs typeface="Segoe UI" panose="020B0502040204020203" pitchFamily="34" charset="0"/>
              </a:rPr>
              <a:t>Important for locating answers.</a:t>
            </a:r>
          </a:p>
        </p:txBody>
      </p:sp>
      <p:sp>
        <p:nvSpPr>
          <p:cNvPr id="94" name="TextBox 93">
            <a:extLst>
              <a:ext uri="{FF2B5EF4-FFF2-40B4-BE49-F238E27FC236}">
                <a16:creationId xmlns:a16="http://schemas.microsoft.com/office/drawing/2014/main" id="{6E926344-485C-4D29-B1DC-CE86BC8B6BCB}"/>
              </a:ext>
            </a:extLst>
          </p:cNvPr>
          <p:cNvSpPr txBox="1"/>
          <p:nvPr/>
        </p:nvSpPr>
        <p:spPr>
          <a:xfrm>
            <a:off x="6249650" y="4725384"/>
            <a:ext cx="2921249" cy="430887"/>
          </a:xfrm>
          <a:prstGeom prst="rect">
            <a:avLst/>
          </a:prstGeom>
          <a:noFill/>
        </p:spPr>
        <p:txBody>
          <a:bodyPr wrap="none" lIns="0" tIns="0" rIns="0" bIns="0" rtlCol="0">
            <a:spAutoFit/>
          </a:bodyPr>
          <a:lstStyle/>
          <a:p>
            <a:pPr algn="ctr"/>
            <a:r>
              <a:rPr lang="en-US" sz="1400" b="1" dirty="0">
                <a:latin typeface="Segoe UI" panose="020B0502040204020203" pitchFamily="34" charset="0"/>
                <a:cs typeface="Segoe UI" panose="020B0502040204020203" pitchFamily="34" charset="0"/>
              </a:rPr>
              <a:t>Highlighting the Table of Contents</a:t>
            </a:r>
          </a:p>
          <a:p>
            <a:pPr algn="ctr"/>
            <a:r>
              <a:rPr lang="en-US" sz="1400" b="1" dirty="0">
                <a:latin typeface="Segoe UI" panose="020B0502040204020203" pitchFamily="34" charset="0"/>
                <a:cs typeface="Segoe UI" panose="020B0502040204020203" pitchFamily="34" charset="0"/>
              </a:rPr>
              <a:t>and Indices for Reference Books  </a:t>
            </a:r>
          </a:p>
        </p:txBody>
      </p:sp>
      <p:sp>
        <p:nvSpPr>
          <p:cNvPr id="95" name="Text Placeholder 2">
            <a:extLst>
              <a:ext uri="{FF2B5EF4-FFF2-40B4-BE49-F238E27FC236}">
                <a16:creationId xmlns:a16="http://schemas.microsoft.com/office/drawing/2014/main" id="{2FD70ABB-BBEE-4CA4-93F5-B6D649E822F1}"/>
              </a:ext>
            </a:extLst>
          </p:cNvPr>
          <p:cNvSpPr txBox="1">
            <a:spLocks/>
          </p:cNvSpPr>
          <p:nvPr/>
        </p:nvSpPr>
        <p:spPr>
          <a:xfrm>
            <a:off x="6249650" y="5480253"/>
            <a:ext cx="2921249" cy="60619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1400" dirty="0">
                <a:latin typeface="Segoe UI" panose="020B0502040204020203" pitchFamily="34" charset="0"/>
                <a:cs typeface="Segoe UI" panose="020B0502040204020203" pitchFamily="34" charset="0"/>
              </a:rPr>
              <a:t>Important for identifying commonly used chapters and keywords.</a:t>
            </a:r>
          </a:p>
        </p:txBody>
      </p:sp>
      <p:sp>
        <p:nvSpPr>
          <p:cNvPr id="96" name="TextBox 95">
            <a:extLst>
              <a:ext uri="{FF2B5EF4-FFF2-40B4-BE49-F238E27FC236}">
                <a16:creationId xmlns:a16="http://schemas.microsoft.com/office/drawing/2014/main" id="{360D678B-5619-4942-9A87-A81D7B6FE873}"/>
              </a:ext>
            </a:extLst>
          </p:cNvPr>
          <p:cNvSpPr txBox="1"/>
          <p:nvPr/>
        </p:nvSpPr>
        <p:spPr>
          <a:xfrm>
            <a:off x="3070618" y="4808282"/>
            <a:ext cx="2918876" cy="246221"/>
          </a:xfrm>
          <a:prstGeom prst="rect">
            <a:avLst/>
          </a:prstGeom>
          <a:noFill/>
        </p:spPr>
        <p:txBody>
          <a:bodyPr wrap="none" lIns="0" tIns="0" rIns="0" bIns="0" rtlCol="0">
            <a:spAutoFit/>
          </a:bodyPr>
          <a:lstStyle/>
          <a:p>
            <a:pPr algn="ctr"/>
            <a:r>
              <a:rPr lang="en-US" sz="1600" b="1" dirty="0">
                <a:latin typeface="Segoe UI" panose="020B0502040204020203" pitchFamily="34" charset="0"/>
                <a:cs typeface="Segoe UI" panose="020B0502040204020203" pitchFamily="34" charset="0"/>
              </a:rPr>
              <a:t>Tabbing Your Reference Books</a:t>
            </a:r>
          </a:p>
        </p:txBody>
      </p:sp>
    </p:spTree>
    <p:extLst>
      <p:ext uri="{BB962C8B-B14F-4D97-AF65-F5344CB8AC3E}">
        <p14:creationId xmlns:p14="http://schemas.microsoft.com/office/powerpoint/2010/main" val="2163769514"/>
      </p:ext>
    </p:extLst>
  </p:cSld>
  <p:clrMapOvr>
    <a:masterClrMapping/>
  </p:clrMapOvr>
  <mc:AlternateContent xmlns:mc="http://schemas.openxmlformats.org/markup-compatibility/2006" xmlns:p14="http://schemas.microsoft.com/office/powerpoint/2010/main">
    <mc:Choice Requires="p14">
      <p:transition spd="slow" p14:dur="2000" advTm="12720"/>
    </mc:Choice>
    <mc:Fallback xmlns="">
      <p:transition spd="slow" advTm="1272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36B850-15F2-41BC-A54E-6E0F332F011D}"/>
              </a:ext>
            </a:extLst>
          </p:cNvPr>
          <p:cNvSpPr txBox="1"/>
          <p:nvPr/>
        </p:nvSpPr>
        <p:spPr>
          <a:xfrm>
            <a:off x="733192" y="4331033"/>
            <a:ext cx="4845708" cy="830997"/>
          </a:xfrm>
          <a:prstGeom prst="rect">
            <a:avLst/>
          </a:prstGeom>
          <a:noFill/>
        </p:spPr>
        <p:txBody>
          <a:bodyPr wrap="square" lIns="0" tIns="0" rIns="0" bIns="0" rtlCol="0">
            <a:spAutoFit/>
          </a:bodyPr>
          <a:lstStyle/>
          <a:p>
            <a:r>
              <a:rPr lang="en-US" sz="5400" b="1" dirty="0">
                <a:solidFill>
                  <a:srgbClr val="002060"/>
                </a:solidFill>
                <a:latin typeface="Segoe UI" panose="020B0502040204020203" pitchFamily="34" charset="0"/>
                <a:cs typeface="Segoe UI" panose="020B0502040204020203" pitchFamily="34" charset="0"/>
              </a:rPr>
              <a:t>Thank You</a:t>
            </a:r>
          </a:p>
        </p:txBody>
      </p:sp>
      <p:sp>
        <p:nvSpPr>
          <p:cNvPr id="4" name="Rectangle 3">
            <a:extLst>
              <a:ext uri="{FF2B5EF4-FFF2-40B4-BE49-F238E27FC236}">
                <a16:creationId xmlns:a16="http://schemas.microsoft.com/office/drawing/2014/main" id="{A9B74FAF-1757-48A8-BBFB-722E8E1D6FA4}"/>
              </a:ext>
            </a:extLst>
          </p:cNvPr>
          <p:cNvSpPr/>
          <p:nvPr/>
        </p:nvSpPr>
        <p:spPr>
          <a:xfrm>
            <a:off x="733192" y="5367891"/>
            <a:ext cx="5633425" cy="246221"/>
          </a:xfrm>
          <a:prstGeom prst="rect">
            <a:avLst/>
          </a:prstGeom>
        </p:spPr>
        <p:txBody>
          <a:bodyPr wrap="square" lIns="0" tIns="0" rIns="0" bIns="0">
            <a:spAutoFit/>
          </a:bodyPr>
          <a:lstStyle/>
          <a:p>
            <a:r>
              <a:rPr lang="en-US" sz="1600" dirty="0">
                <a:latin typeface="+mj-lt"/>
              </a:rPr>
              <a:t>For any questions, don’t hesitate to give us a call at (800) 832-2496.</a:t>
            </a:r>
            <a:endParaRPr lang="en-US" sz="1600" i="1" dirty="0">
              <a:solidFill>
                <a:srgbClr val="002060"/>
              </a:solidFill>
              <a:latin typeface="+mj-lt"/>
              <a:cs typeface="Segoe UI" panose="020B0502040204020203" pitchFamily="34" charset="0"/>
            </a:endParaRPr>
          </a:p>
        </p:txBody>
      </p:sp>
      <p:grpSp>
        <p:nvGrpSpPr>
          <p:cNvPr id="23" name="Group 22" descr="This image is of an abstract shape. ">
            <a:extLst>
              <a:ext uri="{FF2B5EF4-FFF2-40B4-BE49-F238E27FC236}">
                <a16:creationId xmlns:a16="http://schemas.microsoft.com/office/drawing/2014/main" id="{C5C1EC81-7459-4B76-B0C8-CF221BB21A2F}"/>
              </a:ext>
            </a:extLst>
          </p:cNvPr>
          <p:cNvGrpSpPr/>
          <p:nvPr/>
        </p:nvGrpSpPr>
        <p:grpSpPr>
          <a:xfrm>
            <a:off x="4855953" y="-2833465"/>
            <a:ext cx="8948964" cy="12105059"/>
            <a:chOff x="4855953" y="-2833465"/>
            <a:chExt cx="8948964" cy="12105059"/>
          </a:xfrm>
        </p:grpSpPr>
        <p:sp>
          <p:nvSpPr>
            <p:cNvPr id="20" name="Freeform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5" name="Title 24" hidden="1">
            <a:extLst>
              <a:ext uri="{FF2B5EF4-FFF2-40B4-BE49-F238E27FC236}">
                <a16:creationId xmlns:a16="http://schemas.microsoft.com/office/drawing/2014/main" id="{24922840-A8AD-427F-889C-2B79CACC872F}"/>
              </a:ext>
            </a:extLst>
          </p:cNvPr>
          <p:cNvSpPr>
            <a:spLocks noGrp="1"/>
          </p:cNvSpPr>
          <p:nvPr>
            <p:ph type="title"/>
          </p:nvPr>
        </p:nvSpPr>
        <p:spPr/>
        <p:txBody>
          <a:bodyPr/>
          <a:lstStyle/>
          <a:p>
            <a:r>
              <a:rPr lang="en-US" dirty="0"/>
              <a:t>Human resources slide 10</a:t>
            </a:r>
          </a:p>
        </p:txBody>
      </p:sp>
      <p:pic>
        <p:nvPicPr>
          <p:cNvPr id="29" name="Picture 28" descr="A picture containing sign, outdoor, text, sky&#10;&#10;Description automatically generated">
            <a:extLst>
              <a:ext uri="{FF2B5EF4-FFF2-40B4-BE49-F238E27FC236}">
                <a16:creationId xmlns:a16="http://schemas.microsoft.com/office/drawing/2014/main" id="{53DEF75E-0A14-4D4F-920B-C7A531EB47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192" y="2441482"/>
            <a:ext cx="1560579" cy="1560579"/>
          </a:xfrm>
          <a:prstGeom prst="rect">
            <a:avLst/>
          </a:prstGeom>
        </p:spPr>
      </p:pic>
    </p:spTree>
    <p:extLst>
      <p:ext uri="{BB962C8B-B14F-4D97-AF65-F5344CB8AC3E}">
        <p14:creationId xmlns:p14="http://schemas.microsoft.com/office/powerpoint/2010/main" val="2352568571"/>
      </p:ext>
    </p:extLst>
  </p:cSld>
  <p:clrMapOvr>
    <a:masterClrMapping/>
  </p:clrMapOvr>
  <mc:AlternateContent xmlns:mc="http://schemas.openxmlformats.org/markup-compatibility/2006" xmlns:p14="http://schemas.microsoft.com/office/powerpoint/2010/main">
    <mc:Choice Requires="p14">
      <p:transition spd="slow" p14:dur="2000" advTm="11007"/>
    </mc:Choice>
    <mc:Fallback xmlns="">
      <p:transition spd="slow" advTm="110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5E537-4AB4-4445-A3AC-40D738EDF3DC}"/>
              </a:ext>
            </a:extLst>
          </p:cNvPr>
          <p:cNvSpPr txBox="1"/>
          <p:nvPr/>
        </p:nvSpPr>
        <p:spPr>
          <a:xfrm>
            <a:off x="1183821" y="738390"/>
            <a:ext cx="4989266" cy="707886"/>
          </a:xfrm>
          <a:prstGeom prst="rect">
            <a:avLst/>
          </a:prstGeom>
          <a:noFill/>
        </p:spPr>
        <p:txBody>
          <a:bodyPr wrap="square" lIns="0" tIns="0" rIns="0" bIns="0" rtlCol="0">
            <a:spAutoFit/>
          </a:bodyPr>
          <a:lstStyle/>
          <a:p>
            <a:r>
              <a:rPr lang="en-US" sz="3200" b="1" dirty="0">
                <a:solidFill>
                  <a:srgbClr val="002060"/>
                </a:solidFill>
                <a:latin typeface="Segoe UI" panose="020B0502040204020203" pitchFamily="34" charset="0"/>
                <a:cs typeface="Segoe UI" panose="020B0502040204020203" pitchFamily="34" charset="0"/>
              </a:rPr>
              <a:t>THE FOUR STEP PROCESS</a:t>
            </a:r>
          </a:p>
          <a:p>
            <a:r>
              <a:rPr lang="en-US" sz="1400" b="1" i="1" dirty="0">
                <a:solidFill>
                  <a:srgbClr val="002060"/>
                </a:solidFill>
                <a:latin typeface="Segoe UI" panose="020B0502040204020203" pitchFamily="34" charset="0"/>
                <a:cs typeface="Segoe UI" panose="020B0502040204020203" pitchFamily="34" charset="0"/>
              </a:rPr>
              <a:t>Over the course of this presentation, you will learn how to:</a:t>
            </a:r>
          </a:p>
        </p:txBody>
      </p:sp>
      <p:cxnSp>
        <p:nvCxnSpPr>
          <p:cNvPr id="4" name="Straight Connector 3">
            <a:extLst>
              <a:ext uri="{FF2B5EF4-FFF2-40B4-BE49-F238E27FC236}">
                <a16:creationId xmlns:a16="http://schemas.microsoft.com/office/drawing/2014/main" id="{B38D4B56-7D6C-4345-912F-B3BA9A014E8B}"/>
              </a:ext>
              <a:ext uri="{C183D7F6-B498-43B3-948B-1728B52AA6E4}">
                <adec:decorative xmlns:adec="http://schemas.microsoft.com/office/drawing/2017/decorative" val="1"/>
              </a:ext>
            </a:extLst>
          </p:cNvPr>
          <p:cNvCxnSpPr/>
          <p:nvPr/>
        </p:nvCxnSpPr>
        <p:spPr>
          <a:xfrm>
            <a:off x="740229" y="0"/>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B457331C-2A24-4352-9B4C-1C1B326F404F}"/>
              </a:ext>
              <a:ext uri="{C183D7F6-B498-43B3-948B-1728B52AA6E4}">
                <adec:decorative xmlns:adec="http://schemas.microsoft.com/office/drawing/2017/decorative" val="1"/>
              </a:ext>
            </a:extLst>
          </p:cNvPr>
          <p:cNvGrpSpPr/>
          <p:nvPr/>
        </p:nvGrpSpPr>
        <p:grpSpPr>
          <a:xfrm>
            <a:off x="518433" y="2141874"/>
            <a:ext cx="6114526" cy="3310465"/>
            <a:chOff x="518433" y="1952108"/>
            <a:chExt cx="6114526" cy="3310465"/>
          </a:xfrm>
        </p:grpSpPr>
        <p:grpSp>
          <p:nvGrpSpPr>
            <p:cNvPr id="21" name="Group 20">
              <a:extLst>
                <a:ext uri="{FF2B5EF4-FFF2-40B4-BE49-F238E27FC236}">
                  <a16:creationId xmlns:a16="http://schemas.microsoft.com/office/drawing/2014/main" id="{B111D787-E830-4638-97B3-205F0A0ABC3F}"/>
                </a:ext>
              </a:extLst>
            </p:cNvPr>
            <p:cNvGrpSpPr/>
            <p:nvPr/>
          </p:nvGrpSpPr>
          <p:grpSpPr>
            <a:xfrm>
              <a:off x="518433" y="1952108"/>
              <a:ext cx="6114526" cy="492443"/>
              <a:chOff x="518433" y="2111185"/>
              <a:chExt cx="6114526" cy="492443"/>
            </a:xfrm>
          </p:grpSpPr>
          <p:sp>
            <p:nvSpPr>
              <p:cNvPr id="6" name="Rectangle: Rounded Corners 5">
                <a:extLst>
                  <a:ext uri="{FF2B5EF4-FFF2-40B4-BE49-F238E27FC236}">
                    <a16:creationId xmlns:a16="http://schemas.microsoft.com/office/drawing/2014/main" id="{6BFCD1AA-E1CA-41D6-8605-56AFEBE4EEE3}"/>
                  </a:ext>
                </a:extLst>
              </p:cNvPr>
              <p:cNvSpPr/>
              <p:nvPr/>
            </p:nvSpPr>
            <p:spPr>
              <a:xfrm>
                <a:off x="518433" y="2241258"/>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9101D99-B002-4698-9C7E-C942B9AA2D39}"/>
                  </a:ext>
                </a:extLst>
              </p:cNvPr>
              <p:cNvSpPr/>
              <p:nvPr/>
            </p:nvSpPr>
            <p:spPr>
              <a:xfrm>
                <a:off x="1183821" y="2111185"/>
                <a:ext cx="5449138" cy="492443"/>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Get organized: separate study guide materials from reference book materials.</a:t>
                </a:r>
              </a:p>
            </p:txBody>
          </p:sp>
        </p:grpSp>
        <p:grpSp>
          <p:nvGrpSpPr>
            <p:cNvPr id="20" name="Group 19">
              <a:extLst>
                <a:ext uri="{FF2B5EF4-FFF2-40B4-BE49-F238E27FC236}">
                  <a16:creationId xmlns:a16="http://schemas.microsoft.com/office/drawing/2014/main" id="{2D19246F-8F2D-4FAD-8927-AA34DDAA5DFA}"/>
                </a:ext>
              </a:extLst>
            </p:cNvPr>
            <p:cNvGrpSpPr/>
            <p:nvPr/>
          </p:nvGrpSpPr>
          <p:grpSpPr>
            <a:xfrm>
              <a:off x="518433" y="2937782"/>
              <a:ext cx="6114526" cy="492443"/>
              <a:chOff x="518433" y="2879920"/>
              <a:chExt cx="6114526" cy="492443"/>
            </a:xfrm>
          </p:grpSpPr>
          <p:sp>
            <p:nvSpPr>
              <p:cNvPr id="9" name="Rectangle: Rounded Corners 8">
                <a:extLst>
                  <a:ext uri="{FF2B5EF4-FFF2-40B4-BE49-F238E27FC236}">
                    <a16:creationId xmlns:a16="http://schemas.microsoft.com/office/drawing/2014/main" id="{14FF47BA-9557-4442-8E2A-74A4F4AAD237}"/>
                  </a:ext>
                </a:extLst>
              </p:cNvPr>
              <p:cNvSpPr/>
              <p:nvPr/>
            </p:nvSpPr>
            <p:spPr>
              <a:xfrm>
                <a:off x="518433" y="2992909"/>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00C2221-E8A7-47E0-B2B2-5A6A32F96791}"/>
                  </a:ext>
                </a:extLst>
              </p:cNvPr>
              <p:cNvSpPr/>
              <p:nvPr/>
            </p:nvSpPr>
            <p:spPr>
              <a:xfrm>
                <a:off x="1183821" y="2879920"/>
                <a:ext cx="5449138" cy="492443"/>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Tab both your Business &amp; Finance and Trade study guides.</a:t>
                </a:r>
              </a:p>
              <a:p>
                <a:r>
                  <a:rPr lang="en-US" sz="1600" i="1" dirty="0">
                    <a:solidFill>
                      <a:srgbClr val="002060"/>
                    </a:solidFill>
                    <a:latin typeface="+mj-lt"/>
                    <a:cs typeface="Segoe UI" panose="020B0502040204020203" pitchFamily="34" charset="0"/>
                  </a:rPr>
                  <a:t>Tab your reference books.</a:t>
                </a:r>
              </a:p>
            </p:txBody>
          </p:sp>
        </p:grpSp>
        <p:grpSp>
          <p:nvGrpSpPr>
            <p:cNvPr id="19" name="Group 18">
              <a:extLst>
                <a:ext uri="{FF2B5EF4-FFF2-40B4-BE49-F238E27FC236}">
                  <a16:creationId xmlns:a16="http://schemas.microsoft.com/office/drawing/2014/main" id="{9D065A01-39E4-4CC9-9075-3910C66205F5}"/>
                </a:ext>
              </a:extLst>
            </p:cNvPr>
            <p:cNvGrpSpPr/>
            <p:nvPr/>
          </p:nvGrpSpPr>
          <p:grpSpPr>
            <a:xfrm>
              <a:off x="518433" y="3858783"/>
              <a:ext cx="4201583" cy="492443"/>
              <a:chOff x="518433" y="3597907"/>
              <a:chExt cx="4201583" cy="492443"/>
            </a:xfrm>
          </p:grpSpPr>
          <p:sp>
            <p:nvSpPr>
              <p:cNvPr id="11" name="Rectangle: Rounded Corners 10">
                <a:extLst>
                  <a:ext uri="{FF2B5EF4-FFF2-40B4-BE49-F238E27FC236}">
                    <a16:creationId xmlns:a16="http://schemas.microsoft.com/office/drawing/2014/main" id="{6B458D5C-BDF7-4A75-A4E8-B99128DCD84A}"/>
                  </a:ext>
                </a:extLst>
              </p:cNvPr>
              <p:cNvSpPr/>
              <p:nvPr/>
            </p:nvSpPr>
            <p:spPr>
              <a:xfrm>
                <a:off x="518433" y="3727980"/>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A17B45E-57F0-4725-89C0-3CD74A5097A3}"/>
                  </a:ext>
                </a:extLst>
              </p:cNvPr>
              <p:cNvSpPr/>
              <p:nvPr/>
            </p:nvSpPr>
            <p:spPr>
              <a:xfrm>
                <a:off x="1183821" y="3597907"/>
                <a:ext cx="3536195" cy="492443"/>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Highlight the Table of Contents and Index for each reference book.</a:t>
                </a:r>
              </a:p>
            </p:txBody>
          </p:sp>
        </p:grpSp>
        <p:grpSp>
          <p:nvGrpSpPr>
            <p:cNvPr id="18" name="Group 17">
              <a:extLst>
                <a:ext uri="{FF2B5EF4-FFF2-40B4-BE49-F238E27FC236}">
                  <a16:creationId xmlns:a16="http://schemas.microsoft.com/office/drawing/2014/main" id="{609D452F-25F9-4A2F-84BD-9A44714884C6}"/>
                </a:ext>
              </a:extLst>
            </p:cNvPr>
            <p:cNvGrpSpPr/>
            <p:nvPr/>
          </p:nvGrpSpPr>
          <p:grpSpPr>
            <a:xfrm>
              <a:off x="518433" y="4900204"/>
              <a:ext cx="4201583" cy="362369"/>
              <a:chOff x="518433" y="4436315"/>
              <a:chExt cx="4201583" cy="362369"/>
            </a:xfrm>
          </p:grpSpPr>
          <p:sp>
            <p:nvSpPr>
              <p:cNvPr id="13" name="Rectangle: Rounded Corners 12">
                <a:extLst>
                  <a:ext uri="{FF2B5EF4-FFF2-40B4-BE49-F238E27FC236}">
                    <a16:creationId xmlns:a16="http://schemas.microsoft.com/office/drawing/2014/main" id="{64E3D015-D1E6-40C0-B820-5D2B0144652D}"/>
                  </a:ext>
                </a:extLst>
              </p:cNvPr>
              <p:cNvSpPr/>
              <p:nvPr/>
            </p:nvSpPr>
            <p:spPr>
              <a:xfrm>
                <a:off x="518433" y="4566388"/>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187696D-0387-46E9-A420-AD2392161D95}"/>
                  </a:ext>
                </a:extLst>
              </p:cNvPr>
              <p:cNvSpPr/>
              <p:nvPr/>
            </p:nvSpPr>
            <p:spPr>
              <a:xfrm>
                <a:off x="1183821" y="4436315"/>
                <a:ext cx="3536195" cy="246221"/>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Highlight the text of your reference books.</a:t>
                </a:r>
              </a:p>
            </p:txBody>
          </p:sp>
        </p:grpSp>
      </p:grpSp>
      <p:sp>
        <p:nvSpPr>
          <p:cNvPr id="22" name="Oval 21">
            <a:extLst>
              <a:ext uri="{FF2B5EF4-FFF2-40B4-BE49-F238E27FC236}">
                <a16:creationId xmlns:a16="http://schemas.microsoft.com/office/drawing/2014/main" id="{E7D1D117-BC5C-430A-9FEB-B231E691511F}"/>
              </a:ext>
              <a:ext uri="{C183D7F6-B498-43B3-948B-1728B52AA6E4}">
                <adec:decorative xmlns:adec="http://schemas.microsoft.com/office/drawing/2017/decorative"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577E8EA-5E95-41C5-8BE8-EE647DE2613A}"/>
              </a:ext>
              <a:ext uri="{C183D7F6-B498-43B3-948B-1728B52AA6E4}">
                <adec:decorative xmlns:adec="http://schemas.microsoft.com/office/drawing/2017/decorative" val="1"/>
              </a:ext>
            </a:extLst>
          </p:cNvPr>
          <p:cNvSpPr/>
          <p:nvPr/>
        </p:nvSpPr>
        <p:spPr>
          <a:xfrm>
            <a:off x="713852" y="567838"/>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descr="This image is a woman's hand writing on a piece of paper. ">
            <a:extLst>
              <a:ext uri="{FF2B5EF4-FFF2-40B4-BE49-F238E27FC236}">
                <a16:creationId xmlns:a16="http://schemas.microsoft.com/office/drawing/2014/main" id="{123C05C1-3914-48FB-B4B8-1388A2DB5ACE}"/>
              </a:ext>
            </a:extLst>
          </p:cNvPr>
          <p:cNvGrpSpPr/>
          <p:nvPr/>
        </p:nvGrpSpPr>
        <p:grpSpPr>
          <a:xfrm>
            <a:off x="4482071" y="-508000"/>
            <a:ext cx="8739666" cy="8346238"/>
            <a:chOff x="4597682" y="-439156"/>
            <a:chExt cx="7594320" cy="7252450"/>
          </a:xfrm>
        </p:grpSpPr>
        <p:sp>
          <p:nvSpPr>
            <p:cNvPr id="45" name="Freeform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23">
              <a:extLst>
                <a:ext uri="{FF2B5EF4-FFF2-40B4-BE49-F238E27FC236}">
                  <a16:creationId xmlns:a16="http://schemas.microsoft.com/office/drawing/2014/main" id="{DFA1772D-1024-422A-B407-BE0F21E16E56}"/>
                </a:ext>
              </a:extLst>
            </p:cNvPr>
            <p:cNvSpPr>
              <a:spLocks/>
            </p:cNvSpPr>
            <p:nvPr/>
          </p:nvSpPr>
          <p:spPr bwMode="auto">
            <a:xfrm>
              <a:off x="7013242" y="1441003"/>
              <a:ext cx="4110752" cy="3954852"/>
            </a:xfrm>
            <a:custGeom>
              <a:avLst/>
              <a:gdLst>
                <a:gd name="T0" fmla="*/ 0 w 2294"/>
                <a:gd name="T1" fmla="*/ 221 h 2207"/>
                <a:gd name="T2" fmla="*/ 1809 w 2294"/>
                <a:gd name="T3" fmla="*/ 0 h 2207"/>
                <a:gd name="T4" fmla="*/ 2294 w 2294"/>
                <a:gd name="T5" fmla="*/ 1957 h 2207"/>
                <a:gd name="T6" fmla="*/ 432 w 2294"/>
                <a:gd name="T7" fmla="*/ 2207 h 2207"/>
                <a:gd name="T8" fmla="*/ 0 w 2294"/>
                <a:gd name="T9" fmla="*/ 221 h 2207"/>
              </a:gdLst>
              <a:ahLst/>
              <a:cxnLst>
                <a:cxn ang="0">
                  <a:pos x="T0" y="T1"/>
                </a:cxn>
                <a:cxn ang="0">
                  <a:pos x="T2" y="T3"/>
                </a:cxn>
                <a:cxn ang="0">
                  <a:pos x="T4" y="T5"/>
                </a:cxn>
                <a:cxn ang="0">
                  <a:pos x="T6" y="T7"/>
                </a:cxn>
                <a:cxn ang="0">
                  <a:pos x="T8" y="T9"/>
                </a:cxn>
              </a:cxnLst>
              <a:rect l="0" t="0" r="r" b="b"/>
              <a:pathLst>
                <a:path w="2294" h="2207">
                  <a:moveTo>
                    <a:pt x="0" y="221"/>
                  </a:moveTo>
                  <a:lnTo>
                    <a:pt x="1809" y="0"/>
                  </a:lnTo>
                  <a:lnTo>
                    <a:pt x="2294" y="1957"/>
                  </a:lnTo>
                  <a:lnTo>
                    <a:pt x="432" y="2207"/>
                  </a:lnTo>
                  <a:lnTo>
                    <a:pt x="0" y="221"/>
                  </a:lnTo>
                  <a:close/>
                </a:path>
              </a:pathLst>
            </a:custGeom>
            <a:solidFill>
              <a:srgbClr val="C8F4F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4">
              <a:extLst>
                <a:ext uri="{FF2B5EF4-FFF2-40B4-BE49-F238E27FC236}">
                  <a16:creationId xmlns:a16="http://schemas.microsoft.com/office/drawing/2014/main" id="{30CD4E41-332B-4C6B-9927-54698D5D0DF2}"/>
                </a:ext>
              </a:extLst>
            </p:cNvPr>
            <p:cNvSpPr>
              <a:spLocks/>
            </p:cNvSpPr>
            <p:nvPr/>
          </p:nvSpPr>
          <p:spPr bwMode="auto">
            <a:xfrm>
              <a:off x="7676266" y="1441003"/>
              <a:ext cx="2981818" cy="1632475"/>
            </a:xfrm>
            <a:custGeom>
              <a:avLst/>
              <a:gdLst>
                <a:gd name="T0" fmla="*/ 0 w 1664"/>
                <a:gd name="T1" fmla="*/ 736 h 911"/>
                <a:gd name="T2" fmla="*/ 1664 w 1664"/>
                <a:gd name="T3" fmla="*/ 911 h 911"/>
                <a:gd name="T4" fmla="*/ 1439 w 1664"/>
                <a:gd name="T5" fmla="*/ 0 h 911"/>
                <a:gd name="T6" fmla="*/ 399 w 1664"/>
                <a:gd name="T7" fmla="*/ 127 h 911"/>
                <a:gd name="T8" fmla="*/ 0 w 1664"/>
                <a:gd name="T9" fmla="*/ 736 h 911"/>
              </a:gdLst>
              <a:ahLst/>
              <a:cxnLst>
                <a:cxn ang="0">
                  <a:pos x="T0" y="T1"/>
                </a:cxn>
                <a:cxn ang="0">
                  <a:pos x="T2" y="T3"/>
                </a:cxn>
                <a:cxn ang="0">
                  <a:pos x="T4" y="T5"/>
                </a:cxn>
                <a:cxn ang="0">
                  <a:pos x="T6" y="T7"/>
                </a:cxn>
                <a:cxn ang="0">
                  <a:pos x="T8" y="T9"/>
                </a:cxn>
              </a:cxnLst>
              <a:rect l="0" t="0" r="r" b="b"/>
              <a:pathLst>
                <a:path w="1664" h="911">
                  <a:moveTo>
                    <a:pt x="0" y="736"/>
                  </a:moveTo>
                  <a:lnTo>
                    <a:pt x="1664" y="911"/>
                  </a:lnTo>
                  <a:lnTo>
                    <a:pt x="1439" y="0"/>
                  </a:lnTo>
                  <a:lnTo>
                    <a:pt x="399" y="127"/>
                  </a:lnTo>
                  <a:lnTo>
                    <a:pt x="0" y="736"/>
                  </a:lnTo>
                  <a:close/>
                </a:path>
              </a:pathLst>
            </a:custGeom>
            <a:solidFill>
              <a:srgbClr val="7CE4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25">
              <a:extLst>
                <a:ext uri="{FF2B5EF4-FFF2-40B4-BE49-F238E27FC236}">
                  <a16:creationId xmlns:a16="http://schemas.microsoft.com/office/drawing/2014/main" id="{12DCF2D5-0997-409A-9DB7-B4DFF4C5BA0B}"/>
                </a:ext>
              </a:extLst>
            </p:cNvPr>
            <p:cNvSpPr>
              <a:spLocks/>
            </p:cNvSpPr>
            <p:nvPr/>
          </p:nvSpPr>
          <p:spPr bwMode="auto">
            <a:xfrm>
              <a:off x="8108129" y="1426667"/>
              <a:ext cx="1347553" cy="593139"/>
            </a:xfrm>
            <a:custGeom>
              <a:avLst/>
              <a:gdLst>
                <a:gd name="T0" fmla="*/ 752 w 752"/>
                <a:gd name="T1" fmla="*/ 0 h 331"/>
                <a:gd name="T2" fmla="*/ 275 w 752"/>
                <a:gd name="T3" fmla="*/ 72 h 331"/>
                <a:gd name="T4" fmla="*/ 0 w 752"/>
                <a:gd name="T5" fmla="*/ 331 h 331"/>
                <a:gd name="T6" fmla="*/ 752 w 752"/>
                <a:gd name="T7" fmla="*/ 130 h 331"/>
                <a:gd name="T8" fmla="*/ 752 w 752"/>
                <a:gd name="T9" fmla="*/ 0 h 331"/>
              </a:gdLst>
              <a:ahLst/>
              <a:cxnLst>
                <a:cxn ang="0">
                  <a:pos x="T0" y="T1"/>
                </a:cxn>
                <a:cxn ang="0">
                  <a:pos x="T2" y="T3"/>
                </a:cxn>
                <a:cxn ang="0">
                  <a:pos x="T4" y="T5"/>
                </a:cxn>
                <a:cxn ang="0">
                  <a:pos x="T6" y="T7"/>
                </a:cxn>
                <a:cxn ang="0">
                  <a:pos x="T8" y="T9"/>
                </a:cxn>
              </a:cxnLst>
              <a:rect l="0" t="0" r="r" b="b"/>
              <a:pathLst>
                <a:path w="752" h="331">
                  <a:moveTo>
                    <a:pt x="752" y="0"/>
                  </a:moveTo>
                  <a:lnTo>
                    <a:pt x="275" y="72"/>
                  </a:lnTo>
                  <a:lnTo>
                    <a:pt x="0" y="331"/>
                  </a:lnTo>
                  <a:lnTo>
                    <a:pt x="752" y="130"/>
                  </a:lnTo>
                  <a:lnTo>
                    <a:pt x="752" y="0"/>
                  </a:lnTo>
                  <a:close/>
                </a:path>
              </a:pathLst>
            </a:custGeom>
            <a:solidFill>
              <a:srgbClr val="ADA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6">
              <a:extLst>
                <a:ext uri="{FF2B5EF4-FFF2-40B4-BE49-F238E27FC236}">
                  <a16:creationId xmlns:a16="http://schemas.microsoft.com/office/drawing/2014/main" id="{56FE8491-17D1-44D2-A059-D277D43E3DDA}"/>
                </a:ext>
              </a:extLst>
            </p:cNvPr>
            <p:cNvSpPr>
              <a:spLocks/>
            </p:cNvSpPr>
            <p:nvPr/>
          </p:nvSpPr>
          <p:spPr bwMode="auto">
            <a:xfrm>
              <a:off x="7955812" y="1828066"/>
              <a:ext cx="546548" cy="456950"/>
            </a:xfrm>
            <a:custGeom>
              <a:avLst/>
              <a:gdLst>
                <a:gd name="T0" fmla="*/ 162 w 162"/>
                <a:gd name="T1" fmla="*/ 66 h 136"/>
                <a:gd name="T2" fmla="*/ 87 w 162"/>
                <a:gd name="T3" fmla="*/ 130 h 136"/>
                <a:gd name="T4" fmla="*/ 36 w 162"/>
                <a:gd name="T5" fmla="*/ 124 h 136"/>
                <a:gd name="T6" fmla="*/ 0 w 162"/>
                <a:gd name="T7" fmla="*/ 103 h 136"/>
                <a:gd name="T8" fmla="*/ 103 w 162"/>
                <a:gd name="T9" fmla="*/ 0 h 136"/>
                <a:gd name="T10" fmla="*/ 148 w 162"/>
                <a:gd name="T11" fmla="*/ 50 h 136"/>
                <a:gd name="T12" fmla="*/ 162 w 162"/>
                <a:gd name="T13" fmla="*/ 66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162" y="66"/>
                  </a:moveTo>
                  <a:cubicBezTo>
                    <a:pt x="162" y="66"/>
                    <a:pt x="119" y="116"/>
                    <a:pt x="87" y="130"/>
                  </a:cubicBezTo>
                  <a:cubicBezTo>
                    <a:pt x="72" y="136"/>
                    <a:pt x="53" y="131"/>
                    <a:pt x="36" y="124"/>
                  </a:cubicBezTo>
                  <a:cubicBezTo>
                    <a:pt x="16" y="115"/>
                    <a:pt x="0" y="103"/>
                    <a:pt x="0" y="103"/>
                  </a:cubicBezTo>
                  <a:cubicBezTo>
                    <a:pt x="103" y="0"/>
                    <a:pt x="103" y="0"/>
                    <a:pt x="103" y="0"/>
                  </a:cubicBezTo>
                  <a:cubicBezTo>
                    <a:pt x="148" y="50"/>
                    <a:pt x="148" y="50"/>
                    <a:pt x="148" y="50"/>
                  </a:cubicBezTo>
                  <a:lnTo>
                    <a:pt x="162" y="66"/>
                  </a:lnTo>
                  <a:close/>
                </a:path>
              </a:pathLst>
            </a:custGeom>
            <a:solidFill>
              <a:srgbClr val="D8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7">
              <a:extLst>
                <a:ext uri="{FF2B5EF4-FFF2-40B4-BE49-F238E27FC236}">
                  <a16:creationId xmlns:a16="http://schemas.microsoft.com/office/drawing/2014/main" id="{59AC079D-039E-4639-B27F-9908EF107DB5}"/>
                </a:ext>
              </a:extLst>
            </p:cNvPr>
            <p:cNvSpPr>
              <a:spLocks/>
            </p:cNvSpPr>
            <p:nvPr/>
          </p:nvSpPr>
          <p:spPr bwMode="auto">
            <a:xfrm>
              <a:off x="8077665" y="1996510"/>
              <a:ext cx="424695" cy="288506"/>
            </a:xfrm>
            <a:custGeom>
              <a:avLst/>
              <a:gdLst>
                <a:gd name="T0" fmla="*/ 126 w 126"/>
                <a:gd name="T1" fmla="*/ 16 h 86"/>
                <a:gd name="T2" fmla="*/ 51 w 126"/>
                <a:gd name="T3" fmla="*/ 80 h 86"/>
                <a:gd name="T4" fmla="*/ 0 w 126"/>
                <a:gd name="T5" fmla="*/ 74 h 86"/>
                <a:gd name="T6" fmla="*/ 6 w 126"/>
                <a:gd name="T7" fmla="*/ 61 h 86"/>
                <a:gd name="T8" fmla="*/ 112 w 126"/>
                <a:gd name="T9" fmla="*/ 0 h 86"/>
                <a:gd name="T10" fmla="*/ 126 w 126"/>
                <a:gd name="T11" fmla="*/ 16 h 86"/>
              </a:gdLst>
              <a:ahLst/>
              <a:cxnLst>
                <a:cxn ang="0">
                  <a:pos x="T0" y="T1"/>
                </a:cxn>
                <a:cxn ang="0">
                  <a:pos x="T2" y="T3"/>
                </a:cxn>
                <a:cxn ang="0">
                  <a:pos x="T4" y="T5"/>
                </a:cxn>
                <a:cxn ang="0">
                  <a:pos x="T6" y="T7"/>
                </a:cxn>
                <a:cxn ang="0">
                  <a:pos x="T8" y="T9"/>
                </a:cxn>
                <a:cxn ang="0">
                  <a:pos x="T10" y="T11"/>
                </a:cxn>
              </a:cxnLst>
              <a:rect l="0" t="0" r="r" b="b"/>
              <a:pathLst>
                <a:path w="126" h="86">
                  <a:moveTo>
                    <a:pt x="126" y="16"/>
                  </a:moveTo>
                  <a:cubicBezTo>
                    <a:pt x="126" y="16"/>
                    <a:pt x="83" y="66"/>
                    <a:pt x="51" y="80"/>
                  </a:cubicBezTo>
                  <a:cubicBezTo>
                    <a:pt x="36" y="86"/>
                    <a:pt x="17" y="81"/>
                    <a:pt x="0" y="74"/>
                  </a:cubicBezTo>
                  <a:cubicBezTo>
                    <a:pt x="2" y="70"/>
                    <a:pt x="3" y="65"/>
                    <a:pt x="6" y="61"/>
                  </a:cubicBezTo>
                  <a:cubicBezTo>
                    <a:pt x="6" y="61"/>
                    <a:pt x="54" y="25"/>
                    <a:pt x="112" y="0"/>
                  </a:cubicBezTo>
                  <a:lnTo>
                    <a:pt x="1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0" name="Group 59">
              <a:extLst>
                <a:ext uri="{FF2B5EF4-FFF2-40B4-BE49-F238E27FC236}">
                  <a16:creationId xmlns:a16="http://schemas.microsoft.com/office/drawing/2014/main" id="{D88A045D-1D47-48A7-BD6D-329F30D7916F}"/>
                </a:ext>
              </a:extLst>
            </p:cNvPr>
            <p:cNvGrpSpPr/>
            <p:nvPr/>
          </p:nvGrpSpPr>
          <p:grpSpPr>
            <a:xfrm>
              <a:off x="7676266" y="528897"/>
              <a:ext cx="1904852" cy="2230988"/>
              <a:chOff x="7676266" y="528897"/>
              <a:chExt cx="1904852" cy="2230988"/>
            </a:xfrm>
            <a:gradFill>
              <a:gsLst>
                <a:gs pos="0">
                  <a:srgbClr val="03002F"/>
                </a:gs>
                <a:gs pos="100000">
                  <a:srgbClr val="F870FF"/>
                </a:gs>
              </a:gsLst>
              <a:lin ang="19800000" scaled="0"/>
            </a:gradFill>
          </p:grpSpPr>
          <p:sp>
            <p:nvSpPr>
              <p:cNvPr id="52" name="Freeform 29">
                <a:extLst>
                  <a:ext uri="{FF2B5EF4-FFF2-40B4-BE49-F238E27FC236}">
                    <a16:creationId xmlns:a16="http://schemas.microsoft.com/office/drawing/2014/main" id="{8AC43BD2-6A27-4E0F-BAFD-FDAF479A012B}"/>
                  </a:ext>
                </a:extLst>
              </p:cNvPr>
              <p:cNvSpPr>
                <a:spLocks/>
              </p:cNvSpPr>
              <p:nvPr/>
            </p:nvSpPr>
            <p:spPr bwMode="auto">
              <a:xfrm>
                <a:off x="7676266" y="2195418"/>
                <a:ext cx="589555" cy="564467"/>
              </a:xfrm>
              <a:custGeom>
                <a:avLst/>
                <a:gdLst>
                  <a:gd name="T0" fmla="*/ 138 w 175"/>
                  <a:gd name="T1" fmla="*/ 16 h 168"/>
                  <a:gd name="T2" fmla="*/ 175 w 175"/>
                  <a:gd name="T3" fmla="*/ 32 h 168"/>
                  <a:gd name="T4" fmla="*/ 167 w 175"/>
                  <a:gd name="T5" fmla="*/ 40 h 168"/>
                  <a:gd name="T6" fmla="*/ 109 w 175"/>
                  <a:gd name="T7" fmla="*/ 105 h 168"/>
                  <a:gd name="T8" fmla="*/ 109 w 175"/>
                  <a:gd name="T9" fmla="*/ 105 h 168"/>
                  <a:gd name="T10" fmla="*/ 84 w 175"/>
                  <a:gd name="T11" fmla="*/ 133 h 168"/>
                  <a:gd name="T12" fmla="*/ 0 w 175"/>
                  <a:gd name="T13" fmla="*/ 168 h 168"/>
                  <a:gd name="T14" fmla="*/ 32 w 175"/>
                  <a:gd name="T15" fmla="*/ 83 h 168"/>
                  <a:gd name="T16" fmla="*/ 48 w 175"/>
                  <a:gd name="T17" fmla="*/ 63 h 168"/>
                  <a:gd name="T18" fmla="*/ 65 w 175"/>
                  <a:gd name="T19" fmla="*/ 42 h 168"/>
                  <a:gd name="T20" fmla="*/ 99 w 175"/>
                  <a:gd name="T21" fmla="*/ 0 h 168"/>
                  <a:gd name="T22" fmla="*/ 103 w 175"/>
                  <a:gd name="T23" fmla="*/ 1 h 168"/>
                  <a:gd name="T24" fmla="*/ 108 w 175"/>
                  <a:gd name="T25" fmla="*/ 3 h 168"/>
                  <a:gd name="T26" fmla="*/ 113 w 175"/>
                  <a:gd name="T27" fmla="*/ 6 h 168"/>
                  <a:gd name="T28" fmla="*/ 115 w 175"/>
                  <a:gd name="T29" fmla="*/ 6 h 168"/>
                  <a:gd name="T30" fmla="*/ 115 w 175"/>
                  <a:gd name="T31" fmla="*/ 6 h 168"/>
                  <a:gd name="T32" fmla="*/ 115 w 175"/>
                  <a:gd name="T33" fmla="*/ 6 h 168"/>
                  <a:gd name="T34" fmla="*/ 131 w 175"/>
                  <a:gd name="T35" fmla="*/ 13 h 168"/>
                  <a:gd name="T36" fmla="*/ 136 w 175"/>
                  <a:gd name="T37" fmla="*/ 15 h 168"/>
                  <a:gd name="T38" fmla="*/ 138 w 175"/>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68">
                    <a:moveTo>
                      <a:pt x="138" y="16"/>
                    </a:moveTo>
                    <a:cubicBezTo>
                      <a:pt x="150" y="21"/>
                      <a:pt x="162" y="27"/>
                      <a:pt x="175" y="32"/>
                    </a:cubicBezTo>
                    <a:cubicBezTo>
                      <a:pt x="167" y="40"/>
                      <a:pt x="167" y="40"/>
                      <a:pt x="167" y="40"/>
                    </a:cubicBezTo>
                    <a:cubicBezTo>
                      <a:pt x="109" y="105"/>
                      <a:pt x="109" y="105"/>
                      <a:pt x="109" y="105"/>
                    </a:cubicBezTo>
                    <a:cubicBezTo>
                      <a:pt x="109" y="105"/>
                      <a:pt x="109" y="105"/>
                      <a:pt x="109" y="105"/>
                    </a:cubicBezTo>
                    <a:cubicBezTo>
                      <a:pt x="84" y="133"/>
                      <a:pt x="84" y="133"/>
                      <a:pt x="84" y="133"/>
                    </a:cubicBezTo>
                    <a:cubicBezTo>
                      <a:pt x="0" y="168"/>
                      <a:pt x="0" y="168"/>
                      <a:pt x="0" y="168"/>
                    </a:cubicBezTo>
                    <a:cubicBezTo>
                      <a:pt x="32" y="83"/>
                      <a:pt x="32" y="83"/>
                      <a:pt x="32" y="83"/>
                    </a:cubicBezTo>
                    <a:cubicBezTo>
                      <a:pt x="48" y="63"/>
                      <a:pt x="48" y="63"/>
                      <a:pt x="48" y="63"/>
                    </a:cubicBezTo>
                    <a:cubicBezTo>
                      <a:pt x="65" y="42"/>
                      <a:pt x="65" y="42"/>
                      <a:pt x="65" y="42"/>
                    </a:cubicBezTo>
                    <a:cubicBezTo>
                      <a:pt x="99" y="0"/>
                      <a:pt x="99" y="0"/>
                      <a:pt x="99" y="0"/>
                    </a:cubicBezTo>
                    <a:cubicBezTo>
                      <a:pt x="100" y="0"/>
                      <a:pt x="101" y="1"/>
                      <a:pt x="103" y="1"/>
                    </a:cubicBezTo>
                    <a:cubicBezTo>
                      <a:pt x="104" y="2"/>
                      <a:pt x="106" y="3"/>
                      <a:pt x="108" y="3"/>
                    </a:cubicBezTo>
                    <a:cubicBezTo>
                      <a:pt x="110" y="4"/>
                      <a:pt x="112" y="5"/>
                      <a:pt x="113" y="6"/>
                    </a:cubicBezTo>
                    <a:cubicBezTo>
                      <a:pt x="114" y="6"/>
                      <a:pt x="114" y="6"/>
                      <a:pt x="115" y="6"/>
                    </a:cubicBezTo>
                    <a:cubicBezTo>
                      <a:pt x="115" y="6"/>
                      <a:pt x="115" y="6"/>
                      <a:pt x="115" y="6"/>
                    </a:cubicBezTo>
                    <a:cubicBezTo>
                      <a:pt x="115" y="6"/>
                      <a:pt x="115" y="6"/>
                      <a:pt x="115" y="6"/>
                    </a:cubicBezTo>
                    <a:cubicBezTo>
                      <a:pt x="120" y="8"/>
                      <a:pt x="126" y="11"/>
                      <a:pt x="131" y="13"/>
                    </a:cubicBezTo>
                    <a:cubicBezTo>
                      <a:pt x="133" y="14"/>
                      <a:pt x="134" y="15"/>
                      <a:pt x="136" y="15"/>
                    </a:cubicBezTo>
                    <a:cubicBezTo>
                      <a:pt x="137" y="16"/>
                      <a:pt x="137" y="16"/>
                      <a:pt x="1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0">
                <a:extLst>
                  <a:ext uri="{FF2B5EF4-FFF2-40B4-BE49-F238E27FC236}">
                    <a16:creationId xmlns:a16="http://schemas.microsoft.com/office/drawing/2014/main" id="{ADA7EFA8-1700-4615-8891-221172E4BD3B}"/>
                  </a:ext>
                </a:extLst>
              </p:cNvPr>
              <p:cNvSpPr>
                <a:spLocks/>
              </p:cNvSpPr>
              <p:nvPr/>
            </p:nvSpPr>
            <p:spPr bwMode="auto">
              <a:xfrm>
                <a:off x="8009570" y="528897"/>
                <a:ext cx="1571548" cy="1774039"/>
              </a:xfrm>
              <a:custGeom>
                <a:avLst/>
                <a:gdLst>
                  <a:gd name="T0" fmla="*/ 454 w 466"/>
                  <a:gd name="T1" fmla="*/ 77 h 527"/>
                  <a:gd name="T2" fmla="*/ 450 w 466"/>
                  <a:gd name="T3" fmla="*/ 81 h 527"/>
                  <a:gd name="T4" fmla="*/ 241 w 466"/>
                  <a:gd name="T5" fmla="*/ 334 h 527"/>
                  <a:gd name="T6" fmla="*/ 228 w 466"/>
                  <a:gd name="T7" fmla="*/ 350 h 527"/>
                  <a:gd name="T8" fmla="*/ 184 w 466"/>
                  <a:gd name="T9" fmla="*/ 403 h 527"/>
                  <a:gd name="T10" fmla="*/ 162 w 466"/>
                  <a:gd name="T11" fmla="*/ 429 h 527"/>
                  <a:gd name="T12" fmla="*/ 134 w 466"/>
                  <a:gd name="T13" fmla="*/ 461 h 527"/>
                  <a:gd name="T14" fmla="*/ 76 w 466"/>
                  <a:gd name="T15" fmla="*/ 527 h 527"/>
                  <a:gd name="T16" fmla="*/ 39 w 466"/>
                  <a:gd name="T17" fmla="*/ 511 h 527"/>
                  <a:gd name="T18" fmla="*/ 37 w 466"/>
                  <a:gd name="T19" fmla="*/ 510 h 527"/>
                  <a:gd name="T20" fmla="*/ 32 w 466"/>
                  <a:gd name="T21" fmla="*/ 508 h 527"/>
                  <a:gd name="T22" fmla="*/ 16 w 466"/>
                  <a:gd name="T23" fmla="*/ 501 h 527"/>
                  <a:gd name="T24" fmla="*/ 16 w 466"/>
                  <a:gd name="T25" fmla="*/ 501 h 527"/>
                  <a:gd name="T26" fmla="*/ 16 w 466"/>
                  <a:gd name="T27" fmla="*/ 501 h 527"/>
                  <a:gd name="T28" fmla="*/ 14 w 466"/>
                  <a:gd name="T29" fmla="*/ 501 h 527"/>
                  <a:gd name="T30" fmla="*/ 9 w 466"/>
                  <a:gd name="T31" fmla="*/ 498 h 527"/>
                  <a:gd name="T32" fmla="*/ 4 w 466"/>
                  <a:gd name="T33" fmla="*/ 496 h 527"/>
                  <a:gd name="T34" fmla="*/ 0 w 466"/>
                  <a:gd name="T35" fmla="*/ 495 h 527"/>
                  <a:gd name="T36" fmla="*/ 378 w 466"/>
                  <a:gd name="T37" fmla="*/ 24 h 527"/>
                  <a:gd name="T38" fmla="*/ 443 w 466"/>
                  <a:gd name="T39" fmla="*/ 16 h 527"/>
                  <a:gd name="T40" fmla="*/ 454 w 466"/>
                  <a:gd name="T41"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6" h="527">
                    <a:moveTo>
                      <a:pt x="454" y="77"/>
                    </a:moveTo>
                    <a:cubicBezTo>
                      <a:pt x="453" y="78"/>
                      <a:pt x="452" y="80"/>
                      <a:pt x="450" y="81"/>
                    </a:cubicBezTo>
                    <a:cubicBezTo>
                      <a:pt x="241" y="334"/>
                      <a:pt x="241" y="334"/>
                      <a:pt x="241" y="334"/>
                    </a:cubicBezTo>
                    <a:cubicBezTo>
                      <a:pt x="228" y="350"/>
                      <a:pt x="228" y="350"/>
                      <a:pt x="228" y="350"/>
                    </a:cubicBezTo>
                    <a:cubicBezTo>
                      <a:pt x="184" y="403"/>
                      <a:pt x="184" y="403"/>
                      <a:pt x="184" y="403"/>
                    </a:cubicBezTo>
                    <a:cubicBezTo>
                      <a:pt x="162" y="429"/>
                      <a:pt x="162" y="429"/>
                      <a:pt x="162" y="429"/>
                    </a:cubicBezTo>
                    <a:cubicBezTo>
                      <a:pt x="134" y="461"/>
                      <a:pt x="134" y="461"/>
                      <a:pt x="134" y="461"/>
                    </a:cubicBezTo>
                    <a:cubicBezTo>
                      <a:pt x="76" y="527"/>
                      <a:pt x="76" y="527"/>
                      <a:pt x="76" y="527"/>
                    </a:cubicBezTo>
                    <a:cubicBezTo>
                      <a:pt x="63" y="522"/>
                      <a:pt x="51" y="516"/>
                      <a:pt x="39" y="511"/>
                    </a:cubicBezTo>
                    <a:cubicBezTo>
                      <a:pt x="38" y="511"/>
                      <a:pt x="38" y="511"/>
                      <a:pt x="37" y="510"/>
                    </a:cubicBezTo>
                    <a:cubicBezTo>
                      <a:pt x="35" y="510"/>
                      <a:pt x="34" y="509"/>
                      <a:pt x="32" y="508"/>
                    </a:cubicBezTo>
                    <a:cubicBezTo>
                      <a:pt x="27" y="506"/>
                      <a:pt x="21" y="503"/>
                      <a:pt x="16" y="501"/>
                    </a:cubicBezTo>
                    <a:cubicBezTo>
                      <a:pt x="16" y="501"/>
                      <a:pt x="16" y="501"/>
                      <a:pt x="16" y="501"/>
                    </a:cubicBezTo>
                    <a:cubicBezTo>
                      <a:pt x="16" y="501"/>
                      <a:pt x="16" y="501"/>
                      <a:pt x="16" y="501"/>
                    </a:cubicBezTo>
                    <a:cubicBezTo>
                      <a:pt x="15" y="501"/>
                      <a:pt x="15" y="501"/>
                      <a:pt x="14" y="501"/>
                    </a:cubicBezTo>
                    <a:cubicBezTo>
                      <a:pt x="13" y="500"/>
                      <a:pt x="11" y="499"/>
                      <a:pt x="9" y="498"/>
                    </a:cubicBezTo>
                    <a:cubicBezTo>
                      <a:pt x="7" y="498"/>
                      <a:pt x="5" y="497"/>
                      <a:pt x="4" y="496"/>
                    </a:cubicBezTo>
                    <a:cubicBezTo>
                      <a:pt x="2" y="496"/>
                      <a:pt x="1" y="495"/>
                      <a:pt x="0" y="495"/>
                    </a:cubicBezTo>
                    <a:cubicBezTo>
                      <a:pt x="378" y="24"/>
                      <a:pt x="378" y="24"/>
                      <a:pt x="378" y="24"/>
                    </a:cubicBezTo>
                    <a:cubicBezTo>
                      <a:pt x="394" y="4"/>
                      <a:pt x="423" y="0"/>
                      <a:pt x="443" y="16"/>
                    </a:cubicBezTo>
                    <a:cubicBezTo>
                      <a:pt x="462" y="31"/>
                      <a:pt x="466" y="57"/>
                      <a:pt x="45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Freeform 31">
              <a:extLst>
                <a:ext uri="{FF2B5EF4-FFF2-40B4-BE49-F238E27FC236}">
                  <a16:creationId xmlns:a16="http://schemas.microsoft.com/office/drawing/2014/main" id="{B6F47CAE-1A30-4CE3-B40D-9C8C433D52D4}"/>
                </a:ext>
              </a:extLst>
            </p:cNvPr>
            <p:cNvSpPr>
              <a:spLocks/>
            </p:cNvSpPr>
            <p:nvPr/>
          </p:nvSpPr>
          <p:spPr bwMode="auto">
            <a:xfrm>
              <a:off x="7609964" y="1441003"/>
              <a:ext cx="4582038" cy="5372291"/>
            </a:xfrm>
            <a:custGeom>
              <a:avLst/>
              <a:gdLst>
                <a:gd name="T0" fmla="*/ 1360 w 1360"/>
                <a:gd name="T1" fmla="*/ 1596 h 1596"/>
                <a:gd name="T2" fmla="*/ 935 w 1360"/>
                <a:gd name="T3" fmla="*/ 1437 h 1596"/>
                <a:gd name="T4" fmla="*/ 823 w 1360"/>
                <a:gd name="T5" fmla="*/ 1072 h 1596"/>
                <a:gd name="T6" fmla="*/ 756 w 1360"/>
                <a:gd name="T7" fmla="*/ 634 h 1596"/>
                <a:gd name="T8" fmla="*/ 753 w 1360"/>
                <a:gd name="T9" fmla="*/ 624 h 1596"/>
                <a:gd name="T10" fmla="*/ 750 w 1360"/>
                <a:gd name="T11" fmla="*/ 616 h 1596"/>
                <a:gd name="T12" fmla="*/ 737 w 1360"/>
                <a:gd name="T13" fmla="*/ 587 h 1596"/>
                <a:gd name="T14" fmla="*/ 729 w 1360"/>
                <a:gd name="T15" fmla="*/ 577 h 1596"/>
                <a:gd name="T16" fmla="*/ 722 w 1360"/>
                <a:gd name="T17" fmla="*/ 571 h 1596"/>
                <a:gd name="T18" fmla="*/ 718 w 1360"/>
                <a:gd name="T19" fmla="*/ 568 h 1596"/>
                <a:gd name="T20" fmla="*/ 699 w 1360"/>
                <a:gd name="T21" fmla="*/ 559 h 1596"/>
                <a:gd name="T22" fmla="*/ 694 w 1360"/>
                <a:gd name="T23" fmla="*/ 557 h 1596"/>
                <a:gd name="T24" fmla="*/ 667 w 1360"/>
                <a:gd name="T25" fmla="*/ 551 h 1596"/>
                <a:gd name="T26" fmla="*/ 637 w 1360"/>
                <a:gd name="T27" fmla="*/ 546 h 1596"/>
                <a:gd name="T28" fmla="*/ 612 w 1360"/>
                <a:gd name="T29" fmla="*/ 542 h 1596"/>
                <a:gd name="T30" fmla="*/ 597 w 1360"/>
                <a:gd name="T31" fmla="*/ 539 h 1596"/>
                <a:gd name="T32" fmla="*/ 554 w 1360"/>
                <a:gd name="T33" fmla="*/ 532 h 1596"/>
                <a:gd name="T34" fmla="*/ 495 w 1360"/>
                <a:gd name="T35" fmla="*/ 522 h 1596"/>
                <a:gd name="T36" fmla="*/ 469 w 1360"/>
                <a:gd name="T37" fmla="*/ 516 h 1596"/>
                <a:gd name="T38" fmla="*/ 447 w 1360"/>
                <a:gd name="T39" fmla="*/ 512 h 1596"/>
                <a:gd name="T40" fmla="*/ 421 w 1360"/>
                <a:gd name="T41" fmla="*/ 506 h 1596"/>
                <a:gd name="T42" fmla="*/ 402 w 1360"/>
                <a:gd name="T43" fmla="*/ 500 h 1596"/>
                <a:gd name="T44" fmla="*/ 382 w 1360"/>
                <a:gd name="T45" fmla="*/ 495 h 1596"/>
                <a:gd name="T46" fmla="*/ 367 w 1360"/>
                <a:gd name="T47" fmla="*/ 490 h 1596"/>
                <a:gd name="T48" fmla="*/ 355 w 1360"/>
                <a:gd name="T49" fmla="*/ 485 h 1596"/>
                <a:gd name="T50" fmla="*/ 332 w 1360"/>
                <a:gd name="T51" fmla="*/ 476 h 1596"/>
                <a:gd name="T52" fmla="*/ 290 w 1360"/>
                <a:gd name="T53" fmla="*/ 452 h 1596"/>
                <a:gd name="T54" fmla="*/ 280 w 1360"/>
                <a:gd name="T55" fmla="*/ 444 h 1596"/>
                <a:gd name="T56" fmla="*/ 264 w 1360"/>
                <a:gd name="T57" fmla="*/ 429 h 1596"/>
                <a:gd name="T58" fmla="*/ 252 w 1360"/>
                <a:gd name="T59" fmla="*/ 419 h 1596"/>
                <a:gd name="T60" fmla="*/ 241 w 1360"/>
                <a:gd name="T61" fmla="*/ 410 h 1596"/>
                <a:gd name="T62" fmla="*/ 129 w 1360"/>
                <a:gd name="T63" fmla="*/ 329 h 1596"/>
                <a:gd name="T64" fmla="*/ 106 w 1360"/>
                <a:gd name="T65" fmla="*/ 313 h 1596"/>
                <a:gd name="T66" fmla="*/ 68 w 1360"/>
                <a:gd name="T67" fmla="*/ 287 h 1596"/>
                <a:gd name="T68" fmla="*/ 33 w 1360"/>
                <a:gd name="T69" fmla="*/ 221 h 1596"/>
                <a:gd name="T70" fmla="*/ 73 w 1360"/>
                <a:gd name="T71" fmla="*/ 213 h 1596"/>
                <a:gd name="T72" fmla="*/ 79 w 1360"/>
                <a:gd name="T73" fmla="*/ 213 h 1596"/>
                <a:gd name="T74" fmla="*/ 87 w 1360"/>
                <a:gd name="T75" fmla="*/ 214 h 1596"/>
                <a:gd name="T76" fmla="*/ 119 w 1360"/>
                <a:gd name="T77" fmla="*/ 224 h 1596"/>
                <a:gd name="T78" fmla="*/ 128 w 1360"/>
                <a:gd name="T79" fmla="*/ 227 h 1596"/>
                <a:gd name="T80" fmla="*/ 135 w 1360"/>
                <a:gd name="T81" fmla="*/ 230 h 1596"/>
                <a:gd name="T82" fmla="*/ 151 w 1360"/>
                <a:gd name="T83" fmla="*/ 237 h 1596"/>
                <a:gd name="T84" fmla="*/ 158 w 1360"/>
                <a:gd name="T85" fmla="*/ 240 h 1596"/>
                <a:gd name="T86" fmla="*/ 197 w 1360"/>
                <a:gd name="T87" fmla="*/ 257 h 1596"/>
                <a:gd name="T88" fmla="*/ 412 w 1360"/>
                <a:gd name="T89" fmla="*/ 273 h 1596"/>
                <a:gd name="T90" fmla="*/ 461 w 1360"/>
                <a:gd name="T91" fmla="*/ 189 h 1596"/>
                <a:gd name="T92" fmla="*/ 460 w 1360"/>
                <a:gd name="T93" fmla="*/ 185 h 1596"/>
                <a:gd name="T94" fmla="*/ 460 w 1360"/>
                <a:gd name="T95" fmla="*/ 181 h 1596"/>
                <a:gd name="T96" fmla="*/ 457 w 1360"/>
                <a:gd name="T97" fmla="*/ 176 h 1596"/>
                <a:gd name="T98" fmla="*/ 455 w 1360"/>
                <a:gd name="T99" fmla="*/ 172 h 1596"/>
                <a:gd name="T100" fmla="*/ 451 w 1360"/>
                <a:gd name="T101" fmla="*/ 168 h 1596"/>
                <a:gd name="T102" fmla="*/ 444 w 1360"/>
                <a:gd name="T103" fmla="*/ 164 h 1596"/>
                <a:gd name="T104" fmla="*/ 423 w 1360"/>
                <a:gd name="T105" fmla="*/ 160 h 1596"/>
                <a:gd name="T106" fmla="*/ 281 w 1360"/>
                <a:gd name="T107" fmla="*/ 158 h 1596"/>
                <a:gd name="T108" fmla="*/ 347 w 1360"/>
                <a:gd name="T109" fmla="*/ 79 h 1596"/>
                <a:gd name="T110" fmla="*/ 420 w 1360"/>
                <a:gd name="T111" fmla="*/ 45 h 1596"/>
                <a:gd name="T112" fmla="*/ 548 w 1360"/>
                <a:gd name="T113" fmla="*/ 2 h 1596"/>
                <a:gd name="T114" fmla="*/ 584 w 1360"/>
                <a:gd name="T115" fmla="*/ 24 h 1596"/>
                <a:gd name="T116" fmla="*/ 905 w 1360"/>
                <a:gd name="T117" fmla="*/ 485 h 1596"/>
                <a:gd name="T118" fmla="*/ 918 w 1360"/>
                <a:gd name="T119" fmla="*/ 526 h 1596"/>
                <a:gd name="T120" fmla="*/ 1360 w 1360"/>
                <a:gd name="T121" fmla="*/ 119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0" h="1596">
                  <a:moveTo>
                    <a:pt x="1360" y="1194"/>
                  </a:moveTo>
                  <a:cubicBezTo>
                    <a:pt x="1360" y="1596"/>
                    <a:pt x="1360" y="1596"/>
                    <a:pt x="1360" y="1596"/>
                  </a:cubicBezTo>
                  <a:cubicBezTo>
                    <a:pt x="1349" y="1575"/>
                    <a:pt x="1312" y="1536"/>
                    <a:pt x="1197" y="1497"/>
                  </a:cubicBezTo>
                  <a:cubicBezTo>
                    <a:pt x="1135" y="1476"/>
                    <a:pt x="1050" y="1455"/>
                    <a:pt x="935" y="1437"/>
                  </a:cubicBezTo>
                  <a:cubicBezTo>
                    <a:pt x="897" y="1361"/>
                    <a:pt x="867" y="1277"/>
                    <a:pt x="847" y="1188"/>
                  </a:cubicBezTo>
                  <a:cubicBezTo>
                    <a:pt x="838" y="1147"/>
                    <a:pt x="830" y="1108"/>
                    <a:pt x="823" y="1072"/>
                  </a:cubicBezTo>
                  <a:cubicBezTo>
                    <a:pt x="785" y="876"/>
                    <a:pt x="776" y="752"/>
                    <a:pt x="763" y="674"/>
                  </a:cubicBezTo>
                  <a:cubicBezTo>
                    <a:pt x="761" y="659"/>
                    <a:pt x="758" y="646"/>
                    <a:pt x="756" y="634"/>
                  </a:cubicBezTo>
                  <a:cubicBezTo>
                    <a:pt x="755" y="632"/>
                    <a:pt x="754" y="630"/>
                    <a:pt x="754" y="628"/>
                  </a:cubicBezTo>
                  <a:cubicBezTo>
                    <a:pt x="754" y="627"/>
                    <a:pt x="753" y="625"/>
                    <a:pt x="753" y="624"/>
                  </a:cubicBezTo>
                  <a:cubicBezTo>
                    <a:pt x="752" y="622"/>
                    <a:pt x="752" y="620"/>
                    <a:pt x="751" y="618"/>
                  </a:cubicBezTo>
                  <a:cubicBezTo>
                    <a:pt x="751" y="618"/>
                    <a:pt x="751" y="617"/>
                    <a:pt x="750" y="616"/>
                  </a:cubicBezTo>
                  <a:cubicBezTo>
                    <a:pt x="747" y="605"/>
                    <a:pt x="743" y="596"/>
                    <a:pt x="738" y="589"/>
                  </a:cubicBezTo>
                  <a:cubicBezTo>
                    <a:pt x="737" y="588"/>
                    <a:pt x="737" y="588"/>
                    <a:pt x="737" y="587"/>
                  </a:cubicBezTo>
                  <a:cubicBezTo>
                    <a:pt x="735" y="584"/>
                    <a:pt x="732" y="581"/>
                    <a:pt x="730" y="579"/>
                  </a:cubicBezTo>
                  <a:cubicBezTo>
                    <a:pt x="730" y="578"/>
                    <a:pt x="729" y="578"/>
                    <a:pt x="729" y="577"/>
                  </a:cubicBezTo>
                  <a:cubicBezTo>
                    <a:pt x="727" y="576"/>
                    <a:pt x="725" y="574"/>
                    <a:pt x="723" y="572"/>
                  </a:cubicBezTo>
                  <a:cubicBezTo>
                    <a:pt x="723" y="572"/>
                    <a:pt x="723" y="571"/>
                    <a:pt x="722" y="571"/>
                  </a:cubicBezTo>
                  <a:cubicBezTo>
                    <a:pt x="722" y="571"/>
                    <a:pt x="722" y="571"/>
                    <a:pt x="721" y="571"/>
                  </a:cubicBezTo>
                  <a:cubicBezTo>
                    <a:pt x="720" y="570"/>
                    <a:pt x="719" y="569"/>
                    <a:pt x="718" y="568"/>
                  </a:cubicBezTo>
                  <a:cubicBezTo>
                    <a:pt x="715" y="566"/>
                    <a:pt x="712" y="564"/>
                    <a:pt x="709" y="563"/>
                  </a:cubicBezTo>
                  <a:cubicBezTo>
                    <a:pt x="705" y="561"/>
                    <a:pt x="702" y="560"/>
                    <a:pt x="699" y="559"/>
                  </a:cubicBezTo>
                  <a:cubicBezTo>
                    <a:pt x="698" y="559"/>
                    <a:pt x="697" y="558"/>
                    <a:pt x="696" y="558"/>
                  </a:cubicBezTo>
                  <a:cubicBezTo>
                    <a:pt x="696" y="558"/>
                    <a:pt x="695" y="558"/>
                    <a:pt x="694" y="557"/>
                  </a:cubicBezTo>
                  <a:cubicBezTo>
                    <a:pt x="692" y="557"/>
                    <a:pt x="690" y="556"/>
                    <a:pt x="688" y="556"/>
                  </a:cubicBezTo>
                  <a:cubicBezTo>
                    <a:pt x="681" y="554"/>
                    <a:pt x="674" y="553"/>
                    <a:pt x="667" y="551"/>
                  </a:cubicBezTo>
                  <a:cubicBezTo>
                    <a:pt x="665" y="551"/>
                    <a:pt x="663" y="551"/>
                    <a:pt x="661" y="550"/>
                  </a:cubicBezTo>
                  <a:cubicBezTo>
                    <a:pt x="653" y="549"/>
                    <a:pt x="645" y="547"/>
                    <a:pt x="637" y="546"/>
                  </a:cubicBezTo>
                  <a:cubicBezTo>
                    <a:pt x="632" y="545"/>
                    <a:pt x="628" y="545"/>
                    <a:pt x="624" y="544"/>
                  </a:cubicBezTo>
                  <a:cubicBezTo>
                    <a:pt x="620" y="543"/>
                    <a:pt x="616" y="543"/>
                    <a:pt x="612" y="542"/>
                  </a:cubicBezTo>
                  <a:cubicBezTo>
                    <a:pt x="611" y="542"/>
                    <a:pt x="611" y="542"/>
                    <a:pt x="610" y="541"/>
                  </a:cubicBezTo>
                  <a:cubicBezTo>
                    <a:pt x="605" y="541"/>
                    <a:pt x="601" y="540"/>
                    <a:pt x="597" y="539"/>
                  </a:cubicBezTo>
                  <a:cubicBezTo>
                    <a:pt x="590" y="538"/>
                    <a:pt x="583" y="537"/>
                    <a:pt x="576" y="536"/>
                  </a:cubicBezTo>
                  <a:cubicBezTo>
                    <a:pt x="569" y="535"/>
                    <a:pt x="562" y="534"/>
                    <a:pt x="554" y="532"/>
                  </a:cubicBezTo>
                  <a:cubicBezTo>
                    <a:pt x="539" y="530"/>
                    <a:pt x="523" y="527"/>
                    <a:pt x="508" y="524"/>
                  </a:cubicBezTo>
                  <a:cubicBezTo>
                    <a:pt x="504" y="523"/>
                    <a:pt x="499" y="523"/>
                    <a:pt x="495" y="522"/>
                  </a:cubicBezTo>
                  <a:cubicBezTo>
                    <a:pt x="493" y="521"/>
                    <a:pt x="490" y="521"/>
                    <a:pt x="488" y="520"/>
                  </a:cubicBezTo>
                  <a:cubicBezTo>
                    <a:pt x="481" y="519"/>
                    <a:pt x="475" y="518"/>
                    <a:pt x="469" y="516"/>
                  </a:cubicBezTo>
                  <a:cubicBezTo>
                    <a:pt x="464" y="515"/>
                    <a:pt x="459" y="514"/>
                    <a:pt x="454" y="513"/>
                  </a:cubicBezTo>
                  <a:cubicBezTo>
                    <a:pt x="452" y="513"/>
                    <a:pt x="449" y="512"/>
                    <a:pt x="447" y="512"/>
                  </a:cubicBezTo>
                  <a:cubicBezTo>
                    <a:pt x="439" y="510"/>
                    <a:pt x="432" y="508"/>
                    <a:pt x="425" y="507"/>
                  </a:cubicBezTo>
                  <a:cubicBezTo>
                    <a:pt x="424" y="506"/>
                    <a:pt x="422" y="506"/>
                    <a:pt x="421" y="506"/>
                  </a:cubicBezTo>
                  <a:cubicBezTo>
                    <a:pt x="418" y="505"/>
                    <a:pt x="414" y="504"/>
                    <a:pt x="411" y="503"/>
                  </a:cubicBezTo>
                  <a:cubicBezTo>
                    <a:pt x="408" y="502"/>
                    <a:pt x="405" y="501"/>
                    <a:pt x="402" y="500"/>
                  </a:cubicBezTo>
                  <a:cubicBezTo>
                    <a:pt x="399" y="500"/>
                    <a:pt x="396" y="499"/>
                    <a:pt x="393" y="498"/>
                  </a:cubicBezTo>
                  <a:cubicBezTo>
                    <a:pt x="389" y="497"/>
                    <a:pt x="386" y="496"/>
                    <a:pt x="382" y="495"/>
                  </a:cubicBezTo>
                  <a:cubicBezTo>
                    <a:pt x="380" y="494"/>
                    <a:pt x="377" y="493"/>
                    <a:pt x="374" y="492"/>
                  </a:cubicBezTo>
                  <a:cubicBezTo>
                    <a:pt x="372" y="491"/>
                    <a:pt x="370" y="491"/>
                    <a:pt x="367" y="490"/>
                  </a:cubicBezTo>
                  <a:cubicBezTo>
                    <a:pt x="365" y="489"/>
                    <a:pt x="363" y="488"/>
                    <a:pt x="361" y="488"/>
                  </a:cubicBezTo>
                  <a:cubicBezTo>
                    <a:pt x="359" y="487"/>
                    <a:pt x="357" y="486"/>
                    <a:pt x="355" y="485"/>
                  </a:cubicBezTo>
                  <a:cubicBezTo>
                    <a:pt x="349" y="483"/>
                    <a:pt x="343" y="481"/>
                    <a:pt x="337" y="478"/>
                  </a:cubicBezTo>
                  <a:cubicBezTo>
                    <a:pt x="335" y="477"/>
                    <a:pt x="334" y="477"/>
                    <a:pt x="332" y="476"/>
                  </a:cubicBezTo>
                  <a:cubicBezTo>
                    <a:pt x="317" y="469"/>
                    <a:pt x="304" y="462"/>
                    <a:pt x="292" y="453"/>
                  </a:cubicBezTo>
                  <a:cubicBezTo>
                    <a:pt x="292" y="453"/>
                    <a:pt x="291" y="453"/>
                    <a:pt x="290" y="452"/>
                  </a:cubicBezTo>
                  <a:cubicBezTo>
                    <a:pt x="288" y="450"/>
                    <a:pt x="286" y="449"/>
                    <a:pt x="284" y="447"/>
                  </a:cubicBezTo>
                  <a:cubicBezTo>
                    <a:pt x="282" y="446"/>
                    <a:pt x="281" y="445"/>
                    <a:pt x="280" y="444"/>
                  </a:cubicBezTo>
                  <a:cubicBezTo>
                    <a:pt x="276" y="440"/>
                    <a:pt x="272" y="436"/>
                    <a:pt x="268" y="432"/>
                  </a:cubicBezTo>
                  <a:cubicBezTo>
                    <a:pt x="266" y="431"/>
                    <a:pt x="265" y="430"/>
                    <a:pt x="264" y="429"/>
                  </a:cubicBezTo>
                  <a:cubicBezTo>
                    <a:pt x="262" y="428"/>
                    <a:pt x="260" y="426"/>
                    <a:pt x="258" y="424"/>
                  </a:cubicBezTo>
                  <a:cubicBezTo>
                    <a:pt x="256" y="423"/>
                    <a:pt x="254" y="421"/>
                    <a:pt x="252" y="419"/>
                  </a:cubicBezTo>
                  <a:cubicBezTo>
                    <a:pt x="249" y="417"/>
                    <a:pt x="247" y="416"/>
                    <a:pt x="245" y="414"/>
                  </a:cubicBezTo>
                  <a:cubicBezTo>
                    <a:pt x="244" y="413"/>
                    <a:pt x="242" y="412"/>
                    <a:pt x="241" y="410"/>
                  </a:cubicBezTo>
                  <a:cubicBezTo>
                    <a:pt x="208" y="384"/>
                    <a:pt x="168" y="355"/>
                    <a:pt x="129" y="329"/>
                  </a:cubicBezTo>
                  <a:cubicBezTo>
                    <a:pt x="129" y="329"/>
                    <a:pt x="129" y="329"/>
                    <a:pt x="129" y="329"/>
                  </a:cubicBezTo>
                  <a:cubicBezTo>
                    <a:pt x="125" y="326"/>
                    <a:pt x="121" y="323"/>
                    <a:pt x="117" y="320"/>
                  </a:cubicBezTo>
                  <a:cubicBezTo>
                    <a:pt x="113" y="318"/>
                    <a:pt x="110" y="315"/>
                    <a:pt x="106" y="313"/>
                  </a:cubicBezTo>
                  <a:cubicBezTo>
                    <a:pt x="104" y="311"/>
                    <a:pt x="101" y="309"/>
                    <a:pt x="99" y="308"/>
                  </a:cubicBezTo>
                  <a:cubicBezTo>
                    <a:pt x="88" y="300"/>
                    <a:pt x="78" y="294"/>
                    <a:pt x="68" y="287"/>
                  </a:cubicBezTo>
                  <a:cubicBezTo>
                    <a:pt x="29" y="261"/>
                    <a:pt x="0" y="243"/>
                    <a:pt x="0" y="243"/>
                  </a:cubicBezTo>
                  <a:cubicBezTo>
                    <a:pt x="0" y="243"/>
                    <a:pt x="7" y="230"/>
                    <a:pt x="33" y="221"/>
                  </a:cubicBezTo>
                  <a:cubicBezTo>
                    <a:pt x="43" y="217"/>
                    <a:pt x="55" y="215"/>
                    <a:pt x="71" y="213"/>
                  </a:cubicBezTo>
                  <a:cubicBezTo>
                    <a:pt x="73" y="213"/>
                    <a:pt x="73" y="213"/>
                    <a:pt x="73" y="213"/>
                  </a:cubicBezTo>
                  <a:cubicBezTo>
                    <a:pt x="74" y="213"/>
                    <a:pt x="74" y="213"/>
                    <a:pt x="75" y="213"/>
                  </a:cubicBezTo>
                  <a:cubicBezTo>
                    <a:pt x="77" y="213"/>
                    <a:pt x="78" y="213"/>
                    <a:pt x="79" y="213"/>
                  </a:cubicBezTo>
                  <a:cubicBezTo>
                    <a:pt x="81" y="213"/>
                    <a:pt x="82" y="213"/>
                    <a:pt x="84" y="214"/>
                  </a:cubicBezTo>
                  <a:cubicBezTo>
                    <a:pt x="85" y="214"/>
                    <a:pt x="86" y="214"/>
                    <a:pt x="87" y="214"/>
                  </a:cubicBezTo>
                  <a:cubicBezTo>
                    <a:pt x="95" y="216"/>
                    <a:pt x="103" y="218"/>
                    <a:pt x="113" y="221"/>
                  </a:cubicBezTo>
                  <a:cubicBezTo>
                    <a:pt x="115" y="222"/>
                    <a:pt x="117" y="223"/>
                    <a:pt x="119" y="224"/>
                  </a:cubicBezTo>
                  <a:cubicBezTo>
                    <a:pt x="120" y="224"/>
                    <a:pt x="121" y="225"/>
                    <a:pt x="123" y="225"/>
                  </a:cubicBezTo>
                  <a:cubicBezTo>
                    <a:pt x="124" y="226"/>
                    <a:pt x="126" y="227"/>
                    <a:pt x="128" y="227"/>
                  </a:cubicBezTo>
                  <a:cubicBezTo>
                    <a:pt x="130" y="228"/>
                    <a:pt x="132" y="229"/>
                    <a:pt x="133" y="230"/>
                  </a:cubicBezTo>
                  <a:cubicBezTo>
                    <a:pt x="134" y="230"/>
                    <a:pt x="135" y="230"/>
                    <a:pt x="135" y="230"/>
                  </a:cubicBezTo>
                  <a:cubicBezTo>
                    <a:pt x="135" y="230"/>
                    <a:pt x="135" y="230"/>
                    <a:pt x="135" y="230"/>
                  </a:cubicBezTo>
                  <a:cubicBezTo>
                    <a:pt x="140" y="232"/>
                    <a:pt x="146" y="235"/>
                    <a:pt x="151" y="237"/>
                  </a:cubicBezTo>
                  <a:cubicBezTo>
                    <a:pt x="153" y="238"/>
                    <a:pt x="154" y="239"/>
                    <a:pt x="156" y="239"/>
                  </a:cubicBezTo>
                  <a:cubicBezTo>
                    <a:pt x="157" y="240"/>
                    <a:pt x="157" y="240"/>
                    <a:pt x="158" y="240"/>
                  </a:cubicBezTo>
                  <a:cubicBezTo>
                    <a:pt x="170" y="245"/>
                    <a:pt x="182" y="251"/>
                    <a:pt x="195" y="256"/>
                  </a:cubicBezTo>
                  <a:cubicBezTo>
                    <a:pt x="195" y="256"/>
                    <a:pt x="196" y="257"/>
                    <a:pt x="197" y="257"/>
                  </a:cubicBezTo>
                  <a:cubicBezTo>
                    <a:pt x="211" y="263"/>
                    <a:pt x="226" y="268"/>
                    <a:pt x="241" y="273"/>
                  </a:cubicBezTo>
                  <a:cubicBezTo>
                    <a:pt x="293" y="290"/>
                    <a:pt x="368" y="304"/>
                    <a:pt x="412" y="273"/>
                  </a:cubicBezTo>
                  <a:cubicBezTo>
                    <a:pt x="438" y="255"/>
                    <a:pt x="458" y="224"/>
                    <a:pt x="461" y="198"/>
                  </a:cubicBezTo>
                  <a:cubicBezTo>
                    <a:pt x="461" y="195"/>
                    <a:pt x="461" y="192"/>
                    <a:pt x="461" y="189"/>
                  </a:cubicBezTo>
                  <a:cubicBezTo>
                    <a:pt x="461" y="188"/>
                    <a:pt x="461" y="188"/>
                    <a:pt x="461" y="187"/>
                  </a:cubicBezTo>
                  <a:cubicBezTo>
                    <a:pt x="461" y="186"/>
                    <a:pt x="461" y="186"/>
                    <a:pt x="460" y="185"/>
                  </a:cubicBezTo>
                  <a:cubicBezTo>
                    <a:pt x="460" y="184"/>
                    <a:pt x="460" y="184"/>
                    <a:pt x="460" y="183"/>
                  </a:cubicBezTo>
                  <a:cubicBezTo>
                    <a:pt x="460" y="182"/>
                    <a:pt x="460" y="182"/>
                    <a:pt x="460" y="181"/>
                  </a:cubicBezTo>
                  <a:cubicBezTo>
                    <a:pt x="459" y="181"/>
                    <a:pt x="459" y="180"/>
                    <a:pt x="459" y="180"/>
                  </a:cubicBezTo>
                  <a:cubicBezTo>
                    <a:pt x="459" y="179"/>
                    <a:pt x="458" y="177"/>
                    <a:pt x="457" y="176"/>
                  </a:cubicBezTo>
                  <a:cubicBezTo>
                    <a:pt x="457" y="175"/>
                    <a:pt x="457" y="175"/>
                    <a:pt x="456" y="174"/>
                  </a:cubicBezTo>
                  <a:cubicBezTo>
                    <a:pt x="456" y="174"/>
                    <a:pt x="456" y="173"/>
                    <a:pt x="455" y="172"/>
                  </a:cubicBezTo>
                  <a:cubicBezTo>
                    <a:pt x="455" y="172"/>
                    <a:pt x="454" y="171"/>
                    <a:pt x="453" y="170"/>
                  </a:cubicBezTo>
                  <a:cubicBezTo>
                    <a:pt x="453" y="169"/>
                    <a:pt x="452" y="169"/>
                    <a:pt x="451" y="168"/>
                  </a:cubicBezTo>
                  <a:cubicBezTo>
                    <a:pt x="451" y="168"/>
                    <a:pt x="450" y="167"/>
                    <a:pt x="450" y="167"/>
                  </a:cubicBezTo>
                  <a:cubicBezTo>
                    <a:pt x="448" y="166"/>
                    <a:pt x="446" y="165"/>
                    <a:pt x="444" y="164"/>
                  </a:cubicBezTo>
                  <a:cubicBezTo>
                    <a:pt x="443" y="163"/>
                    <a:pt x="442" y="163"/>
                    <a:pt x="441" y="162"/>
                  </a:cubicBezTo>
                  <a:cubicBezTo>
                    <a:pt x="436" y="161"/>
                    <a:pt x="430" y="160"/>
                    <a:pt x="423" y="160"/>
                  </a:cubicBezTo>
                  <a:cubicBezTo>
                    <a:pt x="375" y="160"/>
                    <a:pt x="287" y="192"/>
                    <a:pt x="253" y="190"/>
                  </a:cubicBezTo>
                  <a:cubicBezTo>
                    <a:pt x="281" y="158"/>
                    <a:pt x="281" y="158"/>
                    <a:pt x="281" y="158"/>
                  </a:cubicBezTo>
                  <a:cubicBezTo>
                    <a:pt x="303" y="132"/>
                    <a:pt x="303" y="132"/>
                    <a:pt x="303" y="132"/>
                  </a:cubicBezTo>
                  <a:cubicBezTo>
                    <a:pt x="347" y="79"/>
                    <a:pt x="347" y="79"/>
                    <a:pt x="347" y="79"/>
                  </a:cubicBezTo>
                  <a:cubicBezTo>
                    <a:pt x="360" y="63"/>
                    <a:pt x="360" y="63"/>
                    <a:pt x="360" y="63"/>
                  </a:cubicBezTo>
                  <a:cubicBezTo>
                    <a:pt x="380" y="57"/>
                    <a:pt x="400" y="51"/>
                    <a:pt x="420" y="45"/>
                  </a:cubicBezTo>
                  <a:cubicBezTo>
                    <a:pt x="420" y="45"/>
                    <a:pt x="420" y="45"/>
                    <a:pt x="420" y="45"/>
                  </a:cubicBezTo>
                  <a:cubicBezTo>
                    <a:pt x="480" y="25"/>
                    <a:pt x="533" y="7"/>
                    <a:pt x="548" y="2"/>
                  </a:cubicBezTo>
                  <a:cubicBezTo>
                    <a:pt x="550" y="1"/>
                    <a:pt x="552" y="0"/>
                    <a:pt x="552" y="0"/>
                  </a:cubicBezTo>
                  <a:cubicBezTo>
                    <a:pt x="552" y="0"/>
                    <a:pt x="564" y="8"/>
                    <a:pt x="584" y="24"/>
                  </a:cubicBezTo>
                  <a:cubicBezTo>
                    <a:pt x="631" y="62"/>
                    <a:pt x="721" y="143"/>
                    <a:pt x="801" y="268"/>
                  </a:cubicBezTo>
                  <a:cubicBezTo>
                    <a:pt x="840" y="330"/>
                    <a:pt x="877" y="402"/>
                    <a:pt x="905" y="485"/>
                  </a:cubicBezTo>
                  <a:cubicBezTo>
                    <a:pt x="905" y="485"/>
                    <a:pt x="905" y="485"/>
                    <a:pt x="905" y="485"/>
                  </a:cubicBezTo>
                  <a:cubicBezTo>
                    <a:pt x="910" y="498"/>
                    <a:pt x="914" y="512"/>
                    <a:pt x="918" y="526"/>
                  </a:cubicBezTo>
                  <a:cubicBezTo>
                    <a:pt x="918" y="526"/>
                    <a:pt x="934" y="547"/>
                    <a:pt x="960" y="582"/>
                  </a:cubicBezTo>
                  <a:cubicBezTo>
                    <a:pt x="1041" y="691"/>
                    <a:pt x="1224" y="945"/>
                    <a:pt x="1360" y="1194"/>
                  </a:cubicBezTo>
                  <a:close/>
                </a:path>
              </a:pathLst>
            </a:custGeom>
            <a:gradFill>
              <a:gsLst>
                <a:gs pos="0">
                  <a:srgbClr val="E5C3FF"/>
                </a:gs>
                <a:gs pos="65000">
                  <a:srgbClr val="B0C7FF"/>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32">
              <a:extLst>
                <a:ext uri="{FF2B5EF4-FFF2-40B4-BE49-F238E27FC236}">
                  <a16:creationId xmlns:a16="http://schemas.microsoft.com/office/drawing/2014/main" id="{742FC6CF-44F1-407F-BEB2-8F383DCEC064}"/>
                </a:ext>
              </a:extLst>
            </p:cNvPr>
            <p:cNvSpPr>
              <a:spLocks/>
            </p:cNvSpPr>
            <p:nvPr/>
          </p:nvSpPr>
          <p:spPr bwMode="auto">
            <a:xfrm>
              <a:off x="7721066" y="1559272"/>
              <a:ext cx="2833086" cy="2015954"/>
            </a:xfrm>
            <a:custGeom>
              <a:avLst/>
              <a:gdLst>
                <a:gd name="T0" fmla="*/ 723 w 841"/>
                <a:gd name="T1" fmla="*/ 599 h 599"/>
                <a:gd name="T2" fmla="*/ 720 w 841"/>
                <a:gd name="T3" fmla="*/ 589 h 599"/>
                <a:gd name="T4" fmla="*/ 717 w 841"/>
                <a:gd name="T5" fmla="*/ 581 h 599"/>
                <a:gd name="T6" fmla="*/ 704 w 841"/>
                <a:gd name="T7" fmla="*/ 552 h 599"/>
                <a:gd name="T8" fmla="*/ 696 w 841"/>
                <a:gd name="T9" fmla="*/ 542 h 599"/>
                <a:gd name="T10" fmla="*/ 689 w 841"/>
                <a:gd name="T11" fmla="*/ 536 h 599"/>
                <a:gd name="T12" fmla="*/ 685 w 841"/>
                <a:gd name="T13" fmla="*/ 533 h 599"/>
                <a:gd name="T14" fmla="*/ 666 w 841"/>
                <a:gd name="T15" fmla="*/ 524 h 599"/>
                <a:gd name="T16" fmla="*/ 661 w 841"/>
                <a:gd name="T17" fmla="*/ 522 h 599"/>
                <a:gd name="T18" fmla="*/ 634 w 841"/>
                <a:gd name="T19" fmla="*/ 516 h 599"/>
                <a:gd name="T20" fmla="*/ 604 w 841"/>
                <a:gd name="T21" fmla="*/ 511 h 599"/>
                <a:gd name="T22" fmla="*/ 579 w 841"/>
                <a:gd name="T23" fmla="*/ 507 h 599"/>
                <a:gd name="T24" fmla="*/ 564 w 841"/>
                <a:gd name="T25" fmla="*/ 504 h 599"/>
                <a:gd name="T26" fmla="*/ 521 w 841"/>
                <a:gd name="T27" fmla="*/ 497 h 599"/>
                <a:gd name="T28" fmla="*/ 462 w 841"/>
                <a:gd name="T29" fmla="*/ 487 h 599"/>
                <a:gd name="T30" fmla="*/ 436 w 841"/>
                <a:gd name="T31" fmla="*/ 481 h 599"/>
                <a:gd name="T32" fmla="*/ 414 w 841"/>
                <a:gd name="T33" fmla="*/ 477 h 599"/>
                <a:gd name="T34" fmla="*/ 388 w 841"/>
                <a:gd name="T35" fmla="*/ 471 h 599"/>
                <a:gd name="T36" fmla="*/ 369 w 841"/>
                <a:gd name="T37" fmla="*/ 465 h 599"/>
                <a:gd name="T38" fmla="*/ 349 w 841"/>
                <a:gd name="T39" fmla="*/ 460 h 599"/>
                <a:gd name="T40" fmla="*/ 334 w 841"/>
                <a:gd name="T41" fmla="*/ 455 h 599"/>
                <a:gd name="T42" fmla="*/ 322 w 841"/>
                <a:gd name="T43" fmla="*/ 450 h 599"/>
                <a:gd name="T44" fmla="*/ 299 w 841"/>
                <a:gd name="T45" fmla="*/ 441 h 599"/>
                <a:gd name="T46" fmla="*/ 257 w 841"/>
                <a:gd name="T47" fmla="*/ 417 h 599"/>
                <a:gd name="T48" fmla="*/ 247 w 841"/>
                <a:gd name="T49" fmla="*/ 409 h 599"/>
                <a:gd name="T50" fmla="*/ 231 w 841"/>
                <a:gd name="T51" fmla="*/ 394 h 599"/>
                <a:gd name="T52" fmla="*/ 219 w 841"/>
                <a:gd name="T53" fmla="*/ 384 h 599"/>
                <a:gd name="T54" fmla="*/ 208 w 841"/>
                <a:gd name="T55" fmla="*/ 375 h 599"/>
                <a:gd name="T56" fmla="*/ 96 w 841"/>
                <a:gd name="T57" fmla="*/ 294 h 599"/>
                <a:gd name="T58" fmla="*/ 73 w 841"/>
                <a:gd name="T59" fmla="*/ 278 h 599"/>
                <a:gd name="T60" fmla="*/ 52 w 841"/>
                <a:gd name="T61" fmla="*/ 231 h 599"/>
                <a:gd name="T62" fmla="*/ 38 w 841"/>
                <a:gd name="T63" fmla="*/ 178 h 599"/>
                <a:gd name="T64" fmla="*/ 42 w 841"/>
                <a:gd name="T65" fmla="*/ 178 h 599"/>
                <a:gd name="T66" fmla="*/ 51 w 841"/>
                <a:gd name="T67" fmla="*/ 179 h 599"/>
                <a:gd name="T68" fmla="*/ 80 w 841"/>
                <a:gd name="T69" fmla="*/ 186 h 599"/>
                <a:gd name="T70" fmla="*/ 90 w 841"/>
                <a:gd name="T71" fmla="*/ 190 h 599"/>
                <a:gd name="T72" fmla="*/ 100 w 841"/>
                <a:gd name="T73" fmla="*/ 195 h 599"/>
                <a:gd name="T74" fmla="*/ 102 w 841"/>
                <a:gd name="T75" fmla="*/ 195 h 599"/>
                <a:gd name="T76" fmla="*/ 154 w 841"/>
                <a:gd name="T77" fmla="*/ 229 h 599"/>
                <a:gd name="T78" fmla="*/ 428 w 841"/>
                <a:gd name="T79" fmla="*/ 189 h 599"/>
                <a:gd name="T80" fmla="*/ 428 w 841"/>
                <a:gd name="T81" fmla="*/ 163 h 599"/>
                <a:gd name="T82" fmla="*/ 428 w 841"/>
                <a:gd name="T83" fmla="*/ 152 h 599"/>
                <a:gd name="T84" fmla="*/ 427 w 841"/>
                <a:gd name="T85" fmla="*/ 148 h 599"/>
                <a:gd name="T86" fmla="*/ 426 w 841"/>
                <a:gd name="T87" fmla="*/ 145 h 599"/>
                <a:gd name="T88" fmla="*/ 423 w 841"/>
                <a:gd name="T89" fmla="*/ 139 h 599"/>
                <a:gd name="T90" fmla="*/ 420 w 841"/>
                <a:gd name="T91" fmla="*/ 135 h 599"/>
                <a:gd name="T92" fmla="*/ 417 w 841"/>
                <a:gd name="T93" fmla="*/ 132 h 599"/>
                <a:gd name="T94" fmla="*/ 408 w 841"/>
                <a:gd name="T95" fmla="*/ 127 h 599"/>
                <a:gd name="T96" fmla="*/ 220 w 841"/>
                <a:gd name="T97" fmla="*/ 155 h 599"/>
                <a:gd name="T98" fmla="*/ 270 w 841"/>
                <a:gd name="T99" fmla="*/ 97 h 599"/>
                <a:gd name="T100" fmla="*/ 594 w 841"/>
                <a:gd name="T101" fmla="*/ 148 h 599"/>
                <a:gd name="T102" fmla="*/ 832 w 841"/>
                <a:gd name="T103" fmla="*/ 5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1" h="599">
                  <a:moveTo>
                    <a:pt x="832" y="544"/>
                  </a:moveTo>
                  <a:cubicBezTo>
                    <a:pt x="827" y="548"/>
                    <a:pt x="784" y="581"/>
                    <a:pt x="723" y="599"/>
                  </a:cubicBezTo>
                  <a:cubicBezTo>
                    <a:pt x="722" y="597"/>
                    <a:pt x="721" y="595"/>
                    <a:pt x="721" y="593"/>
                  </a:cubicBezTo>
                  <a:cubicBezTo>
                    <a:pt x="721" y="592"/>
                    <a:pt x="720" y="590"/>
                    <a:pt x="720" y="589"/>
                  </a:cubicBezTo>
                  <a:cubicBezTo>
                    <a:pt x="719" y="587"/>
                    <a:pt x="719" y="585"/>
                    <a:pt x="718" y="583"/>
                  </a:cubicBezTo>
                  <a:cubicBezTo>
                    <a:pt x="718" y="583"/>
                    <a:pt x="718" y="582"/>
                    <a:pt x="717" y="581"/>
                  </a:cubicBezTo>
                  <a:cubicBezTo>
                    <a:pt x="714" y="570"/>
                    <a:pt x="710" y="561"/>
                    <a:pt x="705" y="554"/>
                  </a:cubicBezTo>
                  <a:cubicBezTo>
                    <a:pt x="704" y="553"/>
                    <a:pt x="704" y="553"/>
                    <a:pt x="704" y="552"/>
                  </a:cubicBezTo>
                  <a:cubicBezTo>
                    <a:pt x="702" y="549"/>
                    <a:pt x="699" y="546"/>
                    <a:pt x="697" y="544"/>
                  </a:cubicBezTo>
                  <a:cubicBezTo>
                    <a:pt x="697" y="543"/>
                    <a:pt x="696" y="543"/>
                    <a:pt x="696" y="542"/>
                  </a:cubicBezTo>
                  <a:cubicBezTo>
                    <a:pt x="694" y="541"/>
                    <a:pt x="692" y="539"/>
                    <a:pt x="690" y="537"/>
                  </a:cubicBezTo>
                  <a:cubicBezTo>
                    <a:pt x="690" y="537"/>
                    <a:pt x="690" y="536"/>
                    <a:pt x="689" y="536"/>
                  </a:cubicBezTo>
                  <a:cubicBezTo>
                    <a:pt x="689" y="536"/>
                    <a:pt x="689" y="536"/>
                    <a:pt x="688" y="536"/>
                  </a:cubicBezTo>
                  <a:cubicBezTo>
                    <a:pt x="687" y="535"/>
                    <a:pt x="686" y="534"/>
                    <a:pt x="685" y="533"/>
                  </a:cubicBezTo>
                  <a:cubicBezTo>
                    <a:pt x="682" y="531"/>
                    <a:pt x="679" y="529"/>
                    <a:pt x="676" y="528"/>
                  </a:cubicBezTo>
                  <a:cubicBezTo>
                    <a:pt x="672" y="526"/>
                    <a:pt x="669" y="525"/>
                    <a:pt x="666" y="524"/>
                  </a:cubicBezTo>
                  <a:cubicBezTo>
                    <a:pt x="665" y="524"/>
                    <a:pt x="664" y="523"/>
                    <a:pt x="663" y="523"/>
                  </a:cubicBezTo>
                  <a:cubicBezTo>
                    <a:pt x="663" y="523"/>
                    <a:pt x="662" y="523"/>
                    <a:pt x="661" y="522"/>
                  </a:cubicBezTo>
                  <a:cubicBezTo>
                    <a:pt x="659" y="522"/>
                    <a:pt x="657" y="521"/>
                    <a:pt x="655" y="521"/>
                  </a:cubicBezTo>
                  <a:cubicBezTo>
                    <a:pt x="648" y="519"/>
                    <a:pt x="641" y="518"/>
                    <a:pt x="634" y="516"/>
                  </a:cubicBezTo>
                  <a:cubicBezTo>
                    <a:pt x="632" y="516"/>
                    <a:pt x="630" y="516"/>
                    <a:pt x="628" y="515"/>
                  </a:cubicBezTo>
                  <a:cubicBezTo>
                    <a:pt x="620" y="514"/>
                    <a:pt x="612" y="512"/>
                    <a:pt x="604" y="511"/>
                  </a:cubicBezTo>
                  <a:cubicBezTo>
                    <a:pt x="599" y="510"/>
                    <a:pt x="595" y="510"/>
                    <a:pt x="591" y="509"/>
                  </a:cubicBezTo>
                  <a:cubicBezTo>
                    <a:pt x="587" y="508"/>
                    <a:pt x="583" y="508"/>
                    <a:pt x="579" y="507"/>
                  </a:cubicBezTo>
                  <a:cubicBezTo>
                    <a:pt x="578" y="507"/>
                    <a:pt x="578" y="507"/>
                    <a:pt x="577" y="506"/>
                  </a:cubicBezTo>
                  <a:cubicBezTo>
                    <a:pt x="572" y="506"/>
                    <a:pt x="568" y="505"/>
                    <a:pt x="564" y="504"/>
                  </a:cubicBezTo>
                  <a:cubicBezTo>
                    <a:pt x="557" y="503"/>
                    <a:pt x="550" y="502"/>
                    <a:pt x="543" y="501"/>
                  </a:cubicBezTo>
                  <a:cubicBezTo>
                    <a:pt x="536" y="500"/>
                    <a:pt x="529" y="499"/>
                    <a:pt x="521" y="497"/>
                  </a:cubicBezTo>
                  <a:cubicBezTo>
                    <a:pt x="506" y="495"/>
                    <a:pt x="490" y="492"/>
                    <a:pt x="475" y="489"/>
                  </a:cubicBezTo>
                  <a:cubicBezTo>
                    <a:pt x="471" y="488"/>
                    <a:pt x="466" y="488"/>
                    <a:pt x="462" y="487"/>
                  </a:cubicBezTo>
                  <a:cubicBezTo>
                    <a:pt x="460" y="486"/>
                    <a:pt x="457" y="486"/>
                    <a:pt x="455" y="485"/>
                  </a:cubicBezTo>
                  <a:cubicBezTo>
                    <a:pt x="448" y="484"/>
                    <a:pt x="442" y="483"/>
                    <a:pt x="436" y="481"/>
                  </a:cubicBezTo>
                  <a:cubicBezTo>
                    <a:pt x="431" y="480"/>
                    <a:pt x="426" y="479"/>
                    <a:pt x="421" y="478"/>
                  </a:cubicBezTo>
                  <a:cubicBezTo>
                    <a:pt x="419" y="478"/>
                    <a:pt x="416" y="477"/>
                    <a:pt x="414" y="477"/>
                  </a:cubicBezTo>
                  <a:cubicBezTo>
                    <a:pt x="406" y="475"/>
                    <a:pt x="399" y="473"/>
                    <a:pt x="392" y="472"/>
                  </a:cubicBezTo>
                  <a:cubicBezTo>
                    <a:pt x="391" y="471"/>
                    <a:pt x="389" y="471"/>
                    <a:pt x="388" y="471"/>
                  </a:cubicBezTo>
                  <a:cubicBezTo>
                    <a:pt x="385" y="470"/>
                    <a:pt x="381" y="469"/>
                    <a:pt x="378" y="468"/>
                  </a:cubicBezTo>
                  <a:cubicBezTo>
                    <a:pt x="375" y="467"/>
                    <a:pt x="372" y="466"/>
                    <a:pt x="369" y="465"/>
                  </a:cubicBezTo>
                  <a:cubicBezTo>
                    <a:pt x="366" y="465"/>
                    <a:pt x="363" y="464"/>
                    <a:pt x="360" y="463"/>
                  </a:cubicBezTo>
                  <a:cubicBezTo>
                    <a:pt x="356" y="462"/>
                    <a:pt x="353" y="461"/>
                    <a:pt x="349" y="460"/>
                  </a:cubicBezTo>
                  <a:cubicBezTo>
                    <a:pt x="347" y="459"/>
                    <a:pt x="344" y="458"/>
                    <a:pt x="341" y="457"/>
                  </a:cubicBezTo>
                  <a:cubicBezTo>
                    <a:pt x="339" y="456"/>
                    <a:pt x="337" y="456"/>
                    <a:pt x="334" y="455"/>
                  </a:cubicBezTo>
                  <a:cubicBezTo>
                    <a:pt x="332" y="454"/>
                    <a:pt x="330" y="453"/>
                    <a:pt x="328" y="453"/>
                  </a:cubicBezTo>
                  <a:cubicBezTo>
                    <a:pt x="326" y="452"/>
                    <a:pt x="324" y="451"/>
                    <a:pt x="322" y="450"/>
                  </a:cubicBezTo>
                  <a:cubicBezTo>
                    <a:pt x="316" y="448"/>
                    <a:pt x="310" y="446"/>
                    <a:pt x="304" y="443"/>
                  </a:cubicBezTo>
                  <a:cubicBezTo>
                    <a:pt x="302" y="442"/>
                    <a:pt x="301" y="442"/>
                    <a:pt x="299" y="441"/>
                  </a:cubicBezTo>
                  <a:cubicBezTo>
                    <a:pt x="284" y="434"/>
                    <a:pt x="271" y="427"/>
                    <a:pt x="259" y="418"/>
                  </a:cubicBezTo>
                  <a:cubicBezTo>
                    <a:pt x="259" y="418"/>
                    <a:pt x="258" y="418"/>
                    <a:pt x="257" y="417"/>
                  </a:cubicBezTo>
                  <a:cubicBezTo>
                    <a:pt x="255" y="415"/>
                    <a:pt x="253" y="414"/>
                    <a:pt x="251" y="412"/>
                  </a:cubicBezTo>
                  <a:cubicBezTo>
                    <a:pt x="249" y="411"/>
                    <a:pt x="248" y="410"/>
                    <a:pt x="247" y="409"/>
                  </a:cubicBezTo>
                  <a:cubicBezTo>
                    <a:pt x="243" y="405"/>
                    <a:pt x="239" y="401"/>
                    <a:pt x="235" y="397"/>
                  </a:cubicBezTo>
                  <a:cubicBezTo>
                    <a:pt x="233" y="396"/>
                    <a:pt x="232" y="395"/>
                    <a:pt x="231" y="394"/>
                  </a:cubicBezTo>
                  <a:cubicBezTo>
                    <a:pt x="229" y="393"/>
                    <a:pt x="227" y="391"/>
                    <a:pt x="225" y="389"/>
                  </a:cubicBezTo>
                  <a:cubicBezTo>
                    <a:pt x="223" y="388"/>
                    <a:pt x="221" y="386"/>
                    <a:pt x="219" y="384"/>
                  </a:cubicBezTo>
                  <a:cubicBezTo>
                    <a:pt x="216" y="382"/>
                    <a:pt x="214" y="381"/>
                    <a:pt x="212" y="379"/>
                  </a:cubicBezTo>
                  <a:cubicBezTo>
                    <a:pt x="211" y="378"/>
                    <a:pt x="209" y="377"/>
                    <a:pt x="208" y="375"/>
                  </a:cubicBezTo>
                  <a:cubicBezTo>
                    <a:pt x="175" y="349"/>
                    <a:pt x="135" y="320"/>
                    <a:pt x="96" y="294"/>
                  </a:cubicBezTo>
                  <a:cubicBezTo>
                    <a:pt x="96" y="294"/>
                    <a:pt x="96" y="294"/>
                    <a:pt x="96" y="294"/>
                  </a:cubicBezTo>
                  <a:cubicBezTo>
                    <a:pt x="92" y="291"/>
                    <a:pt x="88" y="288"/>
                    <a:pt x="84" y="285"/>
                  </a:cubicBezTo>
                  <a:cubicBezTo>
                    <a:pt x="80" y="283"/>
                    <a:pt x="77" y="280"/>
                    <a:pt x="73" y="278"/>
                  </a:cubicBezTo>
                  <a:cubicBezTo>
                    <a:pt x="71" y="276"/>
                    <a:pt x="68" y="274"/>
                    <a:pt x="66" y="273"/>
                  </a:cubicBezTo>
                  <a:cubicBezTo>
                    <a:pt x="65" y="256"/>
                    <a:pt x="60" y="242"/>
                    <a:pt x="52" y="231"/>
                  </a:cubicBezTo>
                  <a:cubicBezTo>
                    <a:pt x="38" y="211"/>
                    <a:pt x="16" y="198"/>
                    <a:pt x="0" y="186"/>
                  </a:cubicBezTo>
                  <a:cubicBezTo>
                    <a:pt x="10" y="182"/>
                    <a:pt x="22" y="180"/>
                    <a:pt x="38" y="178"/>
                  </a:cubicBezTo>
                  <a:cubicBezTo>
                    <a:pt x="40" y="178"/>
                    <a:pt x="40" y="178"/>
                    <a:pt x="40" y="178"/>
                  </a:cubicBezTo>
                  <a:cubicBezTo>
                    <a:pt x="41" y="178"/>
                    <a:pt x="41" y="178"/>
                    <a:pt x="42" y="178"/>
                  </a:cubicBezTo>
                  <a:cubicBezTo>
                    <a:pt x="44" y="178"/>
                    <a:pt x="45" y="178"/>
                    <a:pt x="46" y="178"/>
                  </a:cubicBezTo>
                  <a:cubicBezTo>
                    <a:pt x="48" y="178"/>
                    <a:pt x="49" y="178"/>
                    <a:pt x="51" y="179"/>
                  </a:cubicBezTo>
                  <a:cubicBezTo>
                    <a:pt x="52" y="179"/>
                    <a:pt x="53" y="179"/>
                    <a:pt x="54" y="179"/>
                  </a:cubicBezTo>
                  <a:cubicBezTo>
                    <a:pt x="62" y="181"/>
                    <a:pt x="70" y="183"/>
                    <a:pt x="80" y="186"/>
                  </a:cubicBezTo>
                  <a:cubicBezTo>
                    <a:pt x="82" y="187"/>
                    <a:pt x="84" y="188"/>
                    <a:pt x="86" y="189"/>
                  </a:cubicBezTo>
                  <a:cubicBezTo>
                    <a:pt x="87" y="189"/>
                    <a:pt x="88" y="190"/>
                    <a:pt x="90" y="190"/>
                  </a:cubicBezTo>
                  <a:cubicBezTo>
                    <a:pt x="91" y="191"/>
                    <a:pt x="93" y="192"/>
                    <a:pt x="95" y="192"/>
                  </a:cubicBezTo>
                  <a:cubicBezTo>
                    <a:pt x="97" y="193"/>
                    <a:pt x="99" y="194"/>
                    <a:pt x="100" y="195"/>
                  </a:cubicBezTo>
                  <a:cubicBezTo>
                    <a:pt x="101" y="195"/>
                    <a:pt x="101" y="195"/>
                    <a:pt x="102" y="195"/>
                  </a:cubicBezTo>
                  <a:cubicBezTo>
                    <a:pt x="102" y="195"/>
                    <a:pt x="102" y="195"/>
                    <a:pt x="102" y="195"/>
                  </a:cubicBezTo>
                  <a:cubicBezTo>
                    <a:pt x="102" y="195"/>
                    <a:pt x="102" y="195"/>
                    <a:pt x="102" y="195"/>
                  </a:cubicBezTo>
                  <a:cubicBezTo>
                    <a:pt x="116" y="207"/>
                    <a:pt x="134" y="218"/>
                    <a:pt x="154" y="229"/>
                  </a:cubicBezTo>
                  <a:cubicBezTo>
                    <a:pt x="251" y="280"/>
                    <a:pt x="405" y="310"/>
                    <a:pt x="428" y="196"/>
                  </a:cubicBezTo>
                  <a:cubicBezTo>
                    <a:pt x="429" y="193"/>
                    <a:pt x="429" y="191"/>
                    <a:pt x="428" y="189"/>
                  </a:cubicBezTo>
                  <a:cubicBezTo>
                    <a:pt x="430" y="180"/>
                    <a:pt x="430" y="171"/>
                    <a:pt x="428" y="163"/>
                  </a:cubicBezTo>
                  <a:cubicBezTo>
                    <a:pt x="428" y="163"/>
                    <a:pt x="428" y="163"/>
                    <a:pt x="428" y="163"/>
                  </a:cubicBezTo>
                  <a:cubicBezTo>
                    <a:pt x="428" y="160"/>
                    <a:pt x="428" y="157"/>
                    <a:pt x="428" y="154"/>
                  </a:cubicBezTo>
                  <a:cubicBezTo>
                    <a:pt x="428" y="153"/>
                    <a:pt x="428" y="153"/>
                    <a:pt x="428" y="152"/>
                  </a:cubicBezTo>
                  <a:cubicBezTo>
                    <a:pt x="428" y="151"/>
                    <a:pt x="428" y="151"/>
                    <a:pt x="427" y="150"/>
                  </a:cubicBezTo>
                  <a:cubicBezTo>
                    <a:pt x="427" y="149"/>
                    <a:pt x="427" y="149"/>
                    <a:pt x="427" y="148"/>
                  </a:cubicBezTo>
                  <a:cubicBezTo>
                    <a:pt x="427" y="147"/>
                    <a:pt x="427" y="147"/>
                    <a:pt x="427" y="146"/>
                  </a:cubicBezTo>
                  <a:cubicBezTo>
                    <a:pt x="426" y="146"/>
                    <a:pt x="426" y="145"/>
                    <a:pt x="426" y="145"/>
                  </a:cubicBezTo>
                  <a:cubicBezTo>
                    <a:pt x="426" y="144"/>
                    <a:pt x="425" y="142"/>
                    <a:pt x="424" y="141"/>
                  </a:cubicBezTo>
                  <a:cubicBezTo>
                    <a:pt x="424" y="140"/>
                    <a:pt x="424" y="140"/>
                    <a:pt x="423" y="139"/>
                  </a:cubicBezTo>
                  <a:cubicBezTo>
                    <a:pt x="423" y="139"/>
                    <a:pt x="423" y="138"/>
                    <a:pt x="422" y="137"/>
                  </a:cubicBezTo>
                  <a:cubicBezTo>
                    <a:pt x="422" y="137"/>
                    <a:pt x="421" y="136"/>
                    <a:pt x="420" y="135"/>
                  </a:cubicBezTo>
                  <a:cubicBezTo>
                    <a:pt x="420" y="134"/>
                    <a:pt x="419" y="134"/>
                    <a:pt x="418" y="133"/>
                  </a:cubicBezTo>
                  <a:cubicBezTo>
                    <a:pt x="418" y="133"/>
                    <a:pt x="417" y="132"/>
                    <a:pt x="417" y="132"/>
                  </a:cubicBezTo>
                  <a:cubicBezTo>
                    <a:pt x="415" y="131"/>
                    <a:pt x="413" y="130"/>
                    <a:pt x="411" y="129"/>
                  </a:cubicBezTo>
                  <a:cubicBezTo>
                    <a:pt x="410" y="128"/>
                    <a:pt x="409" y="128"/>
                    <a:pt x="408" y="127"/>
                  </a:cubicBezTo>
                  <a:cubicBezTo>
                    <a:pt x="403" y="126"/>
                    <a:pt x="397" y="125"/>
                    <a:pt x="390" y="125"/>
                  </a:cubicBezTo>
                  <a:cubicBezTo>
                    <a:pt x="342" y="125"/>
                    <a:pt x="254" y="157"/>
                    <a:pt x="220" y="155"/>
                  </a:cubicBezTo>
                  <a:cubicBezTo>
                    <a:pt x="248" y="123"/>
                    <a:pt x="248" y="123"/>
                    <a:pt x="248" y="123"/>
                  </a:cubicBezTo>
                  <a:cubicBezTo>
                    <a:pt x="270" y="97"/>
                    <a:pt x="270" y="97"/>
                    <a:pt x="270" y="97"/>
                  </a:cubicBezTo>
                  <a:cubicBezTo>
                    <a:pt x="333" y="79"/>
                    <a:pt x="410" y="61"/>
                    <a:pt x="464" y="53"/>
                  </a:cubicBezTo>
                  <a:cubicBezTo>
                    <a:pt x="541" y="42"/>
                    <a:pt x="566" y="0"/>
                    <a:pt x="594" y="148"/>
                  </a:cubicBezTo>
                  <a:cubicBezTo>
                    <a:pt x="621" y="297"/>
                    <a:pt x="682" y="329"/>
                    <a:pt x="730" y="361"/>
                  </a:cubicBezTo>
                  <a:cubicBezTo>
                    <a:pt x="779" y="394"/>
                    <a:pt x="841" y="538"/>
                    <a:pt x="832" y="5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33">
              <a:extLst>
                <a:ext uri="{FF2B5EF4-FFF2-40B4-BE49-F238E27FC236}">
                  <a16:creationId xmlns:a16="http://schemas.microsoft.com/office/drawing/2014/main" id="{86469AEA-7511-41DC-A011-88DD81748329}"/>
                </a:ext>
              </a:extLst>
            </p:cNvPr>
            <p:cNvSpPr>
              <a:spLocks/>
            </p:cNvSpPr>
            <p:nvPr/>
          </p:nvSpPr>
          <p:spPr bwMode="auto">
            <a:xfrm>
              <a:off x="9860664" y="3197122"/>
              <a:ext cx="964074" cy="677360"/>
            </a:xfrm>
            <a:custGeom>
              <a:avLst/>
              <a:gdLst>
                <a:gd name="T0" fmla="*/ 462 w 538"/>
                <a:gd name="T1" fmla="*/ 0 h 378"/>
                <a:gd name="T2" fmla="*/ 0 w 538"/>
                <a:gd name="T3" fmla="*/ 245 h 378"/>
                <a:gd name="T4" fmla="*/ 0 w 538"/>
                <a:gd name="T5" fmla="*/ 378 h 378"/>
                <a:gd name="T6" fmla="*/ 538 w 538"/>
                <a:gd name="T7" fmla="*/ 100 h 378"/>
                <a:gd name="T8" fmla="*/ 462 w 538"/>
                <a:gd name="T9" fmla="*/ 0 h 378"/>
              </a:gdLst>
              <a:ahLst/>
              <a:cxnLst>
                <a:cxn ang="0">
                  <a:pos x="T0" y="T1"/>
                </a:cxn>
                <a:cxn ang="0">
                  <a:pos x="T2" y="T3"/>
                </a:cxn>
                <a:cxn ang="0">
                  <a:pos x="T4" y="T5"/>
                </a:cxn>
                <a:cxn ang="0">
                  <a:pos x="T6" y="T7"/>
                </a:cxn>
                <a:cxn ang="0">
                  <a:pos x="T8" y="T9"/>
                </a:cxn>
              </a:cxnLst>
              <a:rect l="0" t="0" r="r" b="b"/>
              <a:pathLst>
                <a:path w="538" h="378">
                  <a:moveTo>
                    <a:pt x="462" y="0"/>
                  </a:moveTo>
                  <a:lnTo>
                    <a:pt x="0" y="245"/>
                  </a:lnTo>
                  <a:lnTo>
                    <a:pt x="0" y="378"/>
                  </a:lnTo>
                  <a:lnTo>
                    <a:pt x="538" y="100"/>
                  </a:lnTo>
                  <a:lnTo>
                    <a:pt x="46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34">
              <a:extLst>
                <a:ext uri="{FF2B5EF4-FFF2-40B4-BE49-F238E27FC236}">
                  <a16:creationId xmlns:a16="http://schemas.microsoft.com/office/drawing/2014/main" id="{A828F27C-2D7F-4EC9-819B-5E25949089DA}"/>
                </a:ext>
              </a:extLst>
            </p:cNvPr>
            <p:cNvSpPr>
              <a:spLocks/>
            </p:cNvSpPr>
            <p:nvPr/>
          </p:nvSpPr>
          <p:spPr bwMode="auto">
            <a:xfrm>
              <a:off x="9860664" y="3376318"/>
              <a:ext cx="2331338" cy="3436976"/>
            </a:xfrm>
            <a:custGeom>
              <a:avLst/>
              <a:gdLst>
                <a:gd name="T0" fmla="*/ 692 w 692"/>
                <a:gd name="T1" fmla="*/ 543 h 1021"/>
                <a:gd name="T2" fmla="*/ 692 w 692"/>
                <a:gd name="T3" fmla="*/ 1021 h 1021"/>
                <a:gd name="T4" fmla="*/ 529 w 692"/>
                <a:gd name="T5" fmla="*/ 922 h 1021"/>
                <a:gd name="T6" fmla="*/ 267 w 692"/>
                <a:gd name="T7" fmla="*/ 862 h 1021"/>
                <a:gd name="T8" fmla="*/ 222 w 692"/>
                <a:gd name="T9" fmla="*/ 855 h 1021"/>
                <a:gd name="T10" fmla="*/ 85 w 692"/>
                <a:gd name="T11" fmla="*/ 506 h 1021"/>
                <a:gd name="T12" fmla="*/ 0 w 692"/>
                <a:gd name="T13" fmla="*/ 148 h 1021"/>
                <a:gd name="T14" fmla="*/ 95 w 692"/>
                <a:gd name="T15" fmla="*/ 99 h 1021"/>
                <a:gd name="T16" fmla="*/ 183 w 692"/>
                <a:gd name="T17" fmla="*/ 54 h 1021"/>
                <a:gd name="T18" fmla="*/ 263 w 692"/>
                <a:gd name="T19" fmla="*/ 13 h 1021"/>
                <a:gd name="T20" fmla="*/ 286 w 692"/>
                <a:gd name="T21" fmla="*/ 0 h 1021"/>
                <a:gd name="T22" fmla="*/ 286 w 692"/>
                <a:gd name="T23" fmla="*/ 0 h 1021"/>
                <a:gd name="T24" fmla="*/ 286 w 692"/>
                <a:gd name="T25" fmla="*/ 0 h 1021"/>
                <a:gd name="T26" fmla="*/ 292 w 692"/>
                <a:gd name="T27" fmla="*/ 7 h 1021"/>
                <a:gd name="T28" fmla="*/ 692 w 692"/>
                <a:gd name="T29" fmla="*/ 54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21">
                  <a:moveTo>
                    <a:pt x="692" y="543"/>
                  </a:moveTo>
                  <a:cubicBezTo>
                    <a:pt x="692" y="1021"/>
                    <a:pt x="692" y="1021"/>
                    <a:pt x="692" y="1021"/>
                  </a:cubicBezTo>
                  <a:cubicBezTo>
                    <a:pt x="681" y="1000"/>
                    <a:pt x="644" y="961"/>
                    <a:pt x="529" y="922"/>
                  </a:cubicBezTo>
                  <a:cubicBezTo>
                    <a:pt x="467" y="901"/>
                    <a:pt x="382" y="880"/>
                    <a:pt x="267" y="862"/>
                  </a:cubicBezTo>
                  <a:cubicBezTo>
                    <a:pt x="252" y="860"/>
                    <a:pt x="238" y="857"/>
                    <a:pt x="222" y="855"/>
                  </a:cubicBezTo>
                  <a:cubicBezTo>
                    <a:pt x="164" y="741"/>
                    <a:pt x="118" y="618"/>
                    <a:pt x="85" y="506"/>
                  </a:cubicBezTo>
                  <a:cubicBezTo>
                    <a:pt x="24" y="308"/>
                    <a:pt x="0" y="148"/>
                    <a:pt x="0" y="148"/>
                  </a:cubicBezTo>
                  <a:cubicBezTo>
                    <a:pt x="95" y="99"/>
                    <a:pt x="95" y="99"/>
                    <a:pt x="95" y="99"/>
                  </a:cubicBezTo>
                  <a:cubicBezTo>
                    <a:pt x="183" y="54"/>
                    <a:pt x="183" y="54"/>
                    <a:pt x="183" y="54"/>
                  </a:cubicBezTo>
                  <a:cubicBezTo>
                    <a:pt x="263" y="13"/>
                    <a:pt x="263" y="13"/>
                    <a:pt x="263" y="13"/>
                  </a:cubicBezTo>
                  <a:cubicBezTo>
                    <a:pt x="286" y="0"/>
                    <a:pt x="286" y="0"/>
                    <a:pt x="286" y="0"/>
                  </a:cubicBezTo>
                  <a:cubicBezTo>
                    <a:pt x="286" y="0"/>
                    <a:pt x="286" y="0"/>
                    <a:pt x="286" y="0"/>
                  </a:cubicBezTo>
                  <a:cubicBezTo>
                    <a:pt x="286" y="0"/>
                    <a:pt x="286" y="0"/>
                    <a:pt x="286" y="0"/>
                  </a:cubicBezTo>
                  <a:cubicBezTo>
                    <a:pt x="288" y="2"/>
                    <a:pt x="290" y="5"/>
                    <a:pt x="292" y="7"/>
                  </a:cubicBezTo>
                  <a:cubicBezTo>
                    <a:pt x="354" y="77"/>
                    <a:pt x="539" y="303"/>
                    <a:pt x="692" y="543"/>
                  </a:cubicBezTo>
                  <a:close/>
                </a:path>
              </a:pathLst>
            </a:custGeom>
            <a:gradFill>
              <a:gsLst>
                <a:gs pos="0">
                  <a:srgbClr val="0A2DDB"/>
                </a:gs>
                <a:gs pos="83000">
                  <a:srgbClr val="3E04A9"/>
                </a:gs>
              </a:gsLst>
              <a:lin ang="132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35">
              <a:extLst>
                <a:ext uri="{FF2B5EF4-FFF2-40B4-BE49-F238E27FC236}">
                  <a16:creationId xmlns:a16="http://schemas.microsoft.com/office/drawing/2014/main" id="{3CEFFA90-EB51-41A6-8D88-DC1FC480C0E4}"/>
                </a:ext>
              </a:extLst>
            </p:cNvPr>
            <p:cNvSpPr>
              <a:spLocks/>
            </p:cNvSpPr>
            <p:nvPr/>
          </p:nvSpPr>
          <p:spPr bwMode="auto">
            <a:xfrm>
              <a:off x="9860664" y="3557306"/>
              <a:ext cx="1782999" cy="2922684"/>
            </a:xfrm>
            <a:custGeom>
              <a:avLst/>
              <a:gdLst>
                <a:gd name="T0" fmla="*/ 529 w 529"/>
                <a:gd name="T1" fmla="*/ 868 h 868"/>
                <a:gd name="T2" fmla="*/ 267 w 529"/>
                <a:gd name="T3" fmla="*/ 808 h 868"/>
                <a:gd name="T4" fmla="*/ 222 w 529"/>
                <a:gd name="T5" fmla="*/ 801 h 868"/>
                <a:gd name="T6" fmla="*/ 85 w 529"/>
                <a:gd name="T7" fmla="*/ 452 h 868"/>
                <a:gd name="T8" fmla="*/ 0 w 529"/>
                <a:gd name="T9" fmla="*/ 94 h 868"/>
                <a:gd name="T10" fmla="*/ 95 w 529"/>
                <a:gd name="T11" fmla="*/ 45 h 868"/>
                <a:gd name="T12" fmla="*/ 183 w 529"/>
                <a:gd name="T13" fmla="*/ 0 h 868"/>
                <a:gd name="T14" fmla="*/ 194 w 529"/>
                <a:gd name="T15" fmla="*/ 1 h 868"/>
                <a:gd name="T16" fmla="*/ 315 w 529"/>
                <a:gd name="T17" fmla="*/ 378 h 868"/>
                <a:gd name="T18" fmla="*/ 315 w 529"/>
                <a:gd name="T19" fmla="*/ 421 h 868"/>
                <a:gd name="T20" fmla="*/ 508 w 529"/>
                <a:gd name="T21" fmla="*/ 855 h 868"/>
                <a:gd name="T22" fmla="*/ 529 w 529"/>
                <a:gd name="T2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868">
                  <a:moveTo>
                    <a:pt x="529" y="868"/>
                  </a:moveTo>
                  <a:cubicBezTo>
                    <a:pt x="467" y="847"/>
                    <a:pt x="382" y="826"/>
                    <a:pt x="267" y="808"/>
                  </a:cubicBezTo>
                  <a:cubicBezTo>
                    <a:pt x="252" y="806"/>
                    <a:pt x="238" y="803"/>
                    <a:pt x="222" y="801"/>
                  </a:cubicBezTo>
                  <a:cubicBezTo>
                    <a:pt x="164" y="687"/>
                    <a:pt x="118" y="564"/>
                    <a:pt x="85" y="452"/>
                  </a:cubicBezTo>
                  <a:cubicBezTo>
                    <a:pt x="24" y="254"/>
                    <a:pt x="0" y="94"/>
                    <a:pt x="0" y="94"/>
                  </a:cubicBezTo>
                  <a:cubicBezTo>
                    <a:pt x="95" y="45"/>
                    <a:pt x="95" y="45"/>
                    <a:pt x="95" y="45"/>
                  </a:cubicBezTo>
                  <a:cubicBezTo>
                    <a:pt x="183" y="0"/>
                    <a:pt x="183" y="0"/>
                    <a:pt x="183" y="0"/>
                  </a:cubicBezTo>
                  <a:cubicBezTo>
                    <a:pt x="187" y="0"/>
                    <a:pt x="190" y="0"/>
                    <a:pt x="194" y="1"/>
                  </a:cubicBezTo>
                  <a:cubicBezTo>
                    <a:pt x="194" y="1"/>
                    <a:pt x="315" y="244"/>
                    <a:pt x="315" y="378"/>
                  </a:cubicBezTo>
                  <a:cubicBezTo>
                    <a:pt x="315" y="392"/>
                    <a:pt x="315" y="406"/>
                    <a:pt x="315" y="421"/>
                  </a:cubicBezTo>
                  <a:cubicBezTo>
                    <a:pt x="311" y="551"/>
                    <a:pt x="307" y="720"/>
                    <a:pt x="508" y="855"/>
                  </a:cubicBezTo>
                  <a:cubicBezTo>
                    <a:pt x="515" y="859"/>
                    <a:pt x="522" y="864"/>
                    <a:pt x="529" y="868"/>
                  </a:cubicBezTo>
                  <a:close/>
                </a:path>
              </a:pathLst>
            </a:custGeom>
            <a:gradFill>
              <a:gsLst>
                <a:gs pos="100000">
                  <a:srgbClr val="5936E0"/>
                </a:gs>
                <a:gs pos="44000">
                  <a:srgbClr val="371DBD"/>
                </a:gs>
              </a:gsLst>
              <a:lin ang="132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2ACAA286-8EC7-477A-B799-85B6B23E638D}"/>
                </a:ext>
              </a:extLst>
            </p:cNvPr>
            <p:cNvSpPr/>
            <p:nvPr/>
          </p:nvSpPr>
          <p:spPr>
            <a:xfrm rot="20923453">
              <a:off x="6655548" y="-439156"/>
              <a:ext cx="5488008" cy="1037277"/>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15" name="Title 14" hidden="1">
            <a:extLst>
              <a:ext uri="{FF2B5EF4-FFF2-40B4-BE49-F238E27FC236}">
                <a16:creationId xmlns:a16="http://schemas.microsoft.com/office/drawing/2014/main" id="{1B710331-53CB-4E4F-A9D3-D1E190EEAEE4}"/>
              </a:ext>
            </a:extLst>
          </p:cNvPr>
          <p:cNvSpPr>
            <a:spLocks noGrp="1"/>
          </p:cNvSpPr>
          <p:nvPr>
            <p:ph type="title"/>
          </p:nvPr>
        </p:nvSpPr>
        <p:spPr/>
        <p:txBody>
          <a:bodyPr/>
          <a:lstStyle/>
          <a:p>
            <a:r>
              <a:rPr lang="en-US" dirty="0"/>
              <a:t>Human resources slide 2</a:t>
            </a:r>
          </a:p>
        </p:txBody>
      </p:sp>
    </p:spTree>
    <p:extLst>
      <p:ext uri="{BB962C8B-B14F-4D97-AF65-F5344CB8AC3E}">
        <p14:creationId xmlns:p14="http://schemas.microsoft.com/office/powerpoint/2010/main" val="285523832"/>
      </p:ext>
    </p:extLst>
  </p:cSld>
  <p:clrMapOvr>
    <a:masterClrMapping/>
  </p:clrMapOvr>
  <mc:AlternateContent xmlns:mc="http://schemas.openxmlformats.org/markup-compatibility/2006" xmlns:p14="http://schemas.microsoft.com/office/powerpoint/2010/main">
    <mc:Choice Requires="p14">
      <p:transition spd="slow" p14:dur="2000" advTm="16603"/>
    </mc:Choice>
    <mc:Fallback xmlns="">
      <p:transition spd="slow" advTm="1660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descr="This image is of a man seen from the back. ">
            <a:extLst>
              <a:ext uri="{FF2B5EF4-FFF2-40B4-BE49-F238E27FC236}">
                <a16:creationId xmlns:a16="http://schemas.microsoft.com/office/drawing/2014/main" id="{ABC2A172-1C05-4D6F-B5FB-5CEBE6B7E962}"/>
              </a:ext>
            </a:extLst>
          </p:cNvPr>
          <p:cNvGrpSpPr/>
          <p:nvPr/>
        </p:nvGrpSpPr>
        <p:grpSpPr>
          <a:xfrm flipH="1">
            <a:off x="7461142" y="4196962"/>
            <a:ext cx="2229808" cy="2679700"/>
            <a:chOff x="4832350" y="3127375"/>
            <a:chExt cx="2668588" cy="2679700"/>
          </a:xfrm>
        </p:grpSpPr>
        <p:sp>
          <p:nvSpPr>
            <p:cNvPr id="5" name="Freeform 5">
              <a:extLst>
                <a:ext uri="{FF2B5EF4-FFF2-40B4-BE49-F238E27FC236}">
                  <a16:creationId xmlns:a16="http://schemas.microsoft.com/office/drawing/2014/main" id="{A113113D-0844-4CD7-B171-8F00F9D68757}"/>
                </a:ext>
              </a:extLst>
            </p:cNvPr>
            <p:cNvSpPr>
              <a:spLocks/>
            </p:cNvSpPr>
            <p:nvPr/>
          </p:nvSpPr>
          <p:spPr bwMode="auto">
            <a:xfrm>
              <a:off x="6364288" y="3810000"/>
              <a:ext cx="1004888" cy="1736725"/>
            </a:xfrm>
            <a:custGeom>
              <a:avLst/>
              <a:gdLst>
                <a:gd name="T0" fmla="*/ 82 w 175"/>
                <a:gd name="T1" fmla="*/ 75 h 303"/>
                <a:gd name="T2" fmla="*/ 172 w 175"/>
                <a:gd name="T3" fmla="*/ 242 h 303"/>
                <a:gd name="T4" fmla="*/ 103 w 175"/>
                <a:gd name="T5" fmla="*/ 242 h 303"/>
                <a:gd name="T6" fmla="*/ 49 w 175"/>
                <a:gd name="T7" fmla="*/ 89 h 303"/>
                <a:gd name="T8" fmla="*/ 22 w 175"/>
                <a:gd name="T9" fmla="*/ 67 h 303"/>
                <a:gd name="T10" fmla="*/ 7 w 175"/>
                <a:gd name="T11" fmla="*/ 36 h 303"/>
                <a:gd name="T12" fmla="*/ 23 w 175"/>
                <a:gd name="T13" fmla="*/ 36 h 303"/>
                <a:gd name="T14" fmla="*/ 35 w 175"/>
                <a:gd name="T15" fmla="*/ 54 h 303"/>
                <a:gd name="T16" fmla="*/ 8 w 175"/>
                <a:gd name="T17" fmla="*/ 5 h 303"/>
                <a:gd name="T18" fmla="*/ 30 w 175"/>
                <a:gd name="T19" fmla="*/ 21 h 303"/>
                <a:gd name="T20" fmla="*/ 51 w 175"/>
                <a:gd name="T21" fmla="*/ 25 h 303"/>
                <a:gd name="T22" fmla="*/ 70 w 175"/>
                <a:gd name="T23" fmla="*/ 49 h 303"/>
                <a:gd name="T24" fmla="*/ 82 w 175"/>
                <a:gd name="T25" fmla="*/ 7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303">
                  <a:moveTo>
                    <a:pt x="82" y="75"/>
                  </a:moveTo>
                  <a:cubicBezTo>
                    <a:pt x="82" y="75"/>
                    <a:pt x="175" y="184"/>
                    <a:pt x="172" y="242"/>
                  </a:cubicBezTo>
                  <a:cubicBezTo>
                    <a:pt x="169" y="299"/>
                    <a:pt x="126" y="303"/>
                    <a:pt x="103" y="242"/>
                  </a:cubicBezTo>
                  <a:cubicBezTo>
                    <a:pt x="81" y="180"/>
                    <a:pt x="49" y="89"/>
                    <a:pt x="49" y="89"/>
                  </a:cubicBezTo>
                  <a:cubicBezTo>
                    <a:pt x="49" y="89"/>
                    <a:pt x="27" y="74"/>
                    <a:pt x="22" y="67"/>
                  </a:cubicBezTo>
                  <a:cubicBezTo>
                    <a:pt x="17" y="61"/>
                    <a:pt x="13" y="39"/>
                    <a:pt x="7" y="36"/>
                  </a:cubicBezTo>
                  <a:cubicBezTo>
                    <a:pt x="0" y="33"/>
                    <a:pt x="12" y="26"/>
                    <a:pt x="23" y="36"/>
                  </a:cubicBezTo>
                  <a:cubicBezTo>
                    <a:pt x="33" y="46"/>
                    <a:pt x="30" y="57"/>
                    <a:pt x="35" y="54"/>
                  </a:cubicBezTo>
                  <a:cubicBezTo>
                    <a:pt x="40" y="50"/>
                    <a:pt x="8" y="10"/>
                    <a:pt x="8" y="5"/>
                  </a:cubicBezTo>
                  <a:cubicBezTo>
                    <a:pt x="9" y="0"/>
                    <a:pt x="30" y="21"/>
                    <a:pt x="30" y="21"/>
                  </a:cubicBezTo>
                  <a:cubicBezTo>
                    <a:pt x="30" y="21"/>
                    <a:pt x="44" y="19"/>
                    <a:pt x="51" y="25"/>
                  </a:cubicBezTo>
                  <a:cubicBezTo>
                    <a:pt x="58" y="30"/>
                    <a:pt x="67" y="43"/>
                    <a:pt x="70" y="49"/>
                  </a:cubicBezTo>
                  <a:cubicBezTo>
                    <a:pt x="72" y="55"/>
                    <a:pt x="75" y="66"/>
                    <a:pt x="82" y="75"/>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3">
              <a:extLst>
                <a:ext uri="{FF2B5EF4-FFF2-40B4-BE49-F238E27FC236}">
                  <a16:creationId xmlns:a16="http://schemas.microsoft.com/office/drawing/2014/main" id="{CBAFF68D-D572-4371-A91E-AC6024B691FF}"/>
                </a:ext>
              </a:extLst>
            </p:cNvPr>
            <p:cNvSpPr>
              <a:spLocks noChangeAspect="1" noChangeArrowheads="1" noTextEdit="1"/>
            </p:cNvSpPr>
            <p:nvPr/>
          </p:nvSpPr>
          <p:spPr bwMode="auto">
            <a:xfrm>
              <a:off x="4905375" y="3141662"/>
              <a:ext cx="24796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48C4C649-8470-4879-B490-47F99A11E63F}"/>
                </a:ext>
              </a:extLst>
            </p:cNvPr>
            <p:cNvSpPr>
              <a:spLocks/>
            </p:cNvSpPr>
            <p:nvPr/>
          </p:nvSpPr>
          <p:spPr bwMode="auto">
            <a:xfrm>
              <a:off x="6610350" y="4210050"/>
              <a:ext cx="752475" cy="1301750"/>
            </a:xfrm>
            <a:custGeom>
              <a:avLst/>
              <a:gdLst>
                <a:gd name="T0" fmla="*/ 36 w 131"/>
                <a:gd name="T1" fmla="*/ 0 h 227"/>
                <a:gd name="T2" fmla="*/ 0 w 131"/>
                <a:gd name="T3" fmla="*/ 22 h 227"/>
                <a:gd name="T4" fmla="*/ 94 w 131"/>
                <a:gd name="T5" fmla="*/ 215 h 227"/>
                <a:gd name="T6" fmla="*/ 130 w 131"/>
                <a:gd name="T7" fmla="*/ 168 h 227"/>
                <a:gd name="T8" fmla="*/ 36 w 131"/>
                <a:gd name="T9" fmla="*/ 0 h 227"/>
              </a:gdLst>
              <a:ahLst/>
              <a:cxnLst>
                <a:cxn ang="0">
                  <a:pos x="T0" y="T1"/>
                </a:cxn>
                <a:cxn ang="0">
                  <a:pos x="T2" y="T3"/>
                </a:cxn>
                <a:cxn ang="0">
                  <a:pos x="T4" y="T5"/>
                </a:cxn>
                <a:cxn ang="0">
                  <a:pos x="T6" y="T7"/>
                </a:cxn>
                <a:cxn ang="0">
                  <a:pos x="T8" y="T9"/>
                </a:cxn>
              </a:cxnLst>
              <a:rect l="0" t="0" r="r" b="b"/>
              <a:pathLst>
                <a:path w="131" h="227">
                  <a:moveTo>
                    <a:pt x="36" y="0"/>
                  </a:moveTo>
                  <a:cubicBezTo>
                    <a:pt x="36" y="0"/>
                    <a:pt x="5" y="19"/>
                    <a:pt x="0" y="22"/>
                  </a:cubicBezTo>
                  <a:cubicBezTo>
                    <a:pt x="0" y="22"/>
                    <a:pt x="64" y="203"/>
                    <a:pt x="94" y="215"/>
                  </a:cubicBezTo>
                  <a:cubicBezTo>
                    <a:pt x="124" y="227"/>
                    <a:pt x="131" y="194"/>
                    <a:pt x="130" y="168"/>
                  </a:cubicBezTo>
                  <a:cubicBezTo>
                    <a:pt x="129" y="138"/>
                    <a:pt x="99" y="55"/>
                    <a:pt x="36" y="0"/>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A6D0BE20-D8F3-4E9A-9E7A-BC6FFF63D4D3}"/>
                </a:ext>
              </a:extLst>
            </p:cNvPr>
            <p:cNvSpPr>
              <a:spLocks/>
            </p:cNvSpPr>
            <p:nvPr/>
          </p:nvSpPr>
          <p:spPr bwMode="auto">
            <a:xfrm>
              <a:off x="4883150" y="5529263"/>
              <a:ext cx="2451100" cy="257175"/>
            </a:xfrm>
            <a:custGeom>
              <a:avLst/>
              <a:gdLst>
                <a:gd name="T0" fmla="*/ 1544 w 1544"/>
                <a:gd name="T1" fmla="*/ 162 h 162"/>
                <a:gd name="T2" fmla="*/ 0 w 1544"/>
                <a:gd name="T3" fmla="*/ 162 h 162"/>
                <a:gd name="T4" fmla="*/ 156 w 1544"/>
                <a:gd name="T5" fmla="*/ 0 h 162"/>
                <a:gd name="T6" fmla="*/ 1436 w 1544"/>
                <a:gd name="T7" fmla="*/ 0 h 162"/>
                <a:gd name="T8" fmla="*/ 1544 w 1544"/>
                <a:gd name="T9" fmla="*/ 162 h 162"/>
              </a:gdLst>
              <a:ahLst/>
              <a:cxnLst>
                <a:cxn ang="0">
                  <a:pos x="T0" y="T1"/>
                </a:cxn>
                <a:cxn ang="0">
                  <a:pos x="T2" y="T3"/>
                </a:cxn>
                <a:cxn ang="0">
                  <a:pos x="T4" y="T5"/>
                </a:cxn>
                <a:cxn ang="0">
                  <a:pos x="T6" y="T7"/>
                </a:cxn>
                <a:cxn ang="0">
                  <a:pos x="T8" y="T9"/>
                </a:cxn>
              </a:cxnLst>
              <a:rect l="0" t="0" r="r" b="b"/>
              <a:pathLst>
                <a:path w="1544" h="162">
                  <a:moveTo>
                    <a:pt x="1544" y="162"/>
                  </a:moveTo>
                  <a:lnTo>
                    <a:pt x="0" y="162"/>
                  </a:lnTo>
                  <a:lnTo>
                    <a:pt x="156" y="0"/>
                  </a:lnTo>
                  <a:lnTo>
                    <a:pt x="1436" y="0"/>
                  </a:lnTo>
                  <a:lnTo>
                    <a:pt x="1544" y="162"/>
                  </a:lnTo>
                  <a:close/>
                </a:path>
              </a:pathLst>
            </a:custGeom>
            <a:gradFill flip="none" rotWithShape="1">
              <a:gsLst>
                <a:gs pos="0">
                  <a:srgbClr val="6FC9E0"/>
                </a:gs>
                <a:gs pos="39000">
                  <a:srgbClr val="4BC3E2"/>
                </a:gs>
                <a:gs pos="85000">
                  <a:srgbClr val="030341"/>
                </a:gs>
              </a:gsLst>
              <a:path path="circle">
                <a:fillToRect l="50000" t="130000" r="50000" b="-30000"/>
              </a:path>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8">
              <a:extLst>
                <a:ext uri="{FF2B5EF4-FFF2-40B4-BE49-F238E27FC236}">
                  <a16:creationId xmlns:a16="http://schemas.microsoft.com/office/drawing/2014/main" id="{91E2CD51-2ACF-4F68-863C-840F1804E8B5}"/>
                </a:ext>
              </a:extLst>
            </p:cNvPr>
            <p:cNvSpPr>
              <a:spLocks/>
            </p:cNvSpPr>
            <p:nvPr/>
          </p:nvSpPr>
          <p:spPr bwMode="auto">
            <a:xfrm>
              <a:off x="5313363" y="4187825"/>
              <a:ext cx="1520825" cy="1598613"/>
            </a:xfrm>
            <a:custGeom>
              <a:avLst/>
              <a:gdLst>
                <a:gd name="T0" fmla="*/ 265 w 265"/>
                <a:gd name="T1" fmla="*/ 279 h 279"/>
                <a:gd name="T2" fmla="*/ 25 w 265"/>
                <a:gd name="T3" fmla="*/ 279 h 279"/>
                <a:gd name="T4" fmla="*/ 20 w 265"/>
                <a:gd name="T5" fmla="*/ 234 h 279"/>
                <a:gd name="T6" fmla="*/ 20 w 265"/>
                <a:gd name="T7" fmla="*/ 230 h 279"/>
                <a:gd name="T8" fmla="*/ 13 w 265"/>
                <a:gd name="T9" fmla="*/ 171 h 279"/>
                <a:gd name="T10" fmla="*/ 11 w 265"/>
                <a:gd name="T11" fmla="*/ 150 h 279"/>
                <a:gd name="T12" fmla="*/ 10 w 265"/>
                <a:gd name="T13" fmla="*/ 129 h 279"/>
                <a:gd name="T14" fmla="*/ 10 w 265"/>
                <a:gd name="T15" fmla="*/ 34 h 279"/>
                <a:gd name="T16" fmla="*/ 10 w 265"/>
                <a:gd name="T17" fmla="*/ 34 h 279"/>
                <a:gd name="T18" fmla="*/ 65 w 265"/>
                <a:gd name="T19" fmla="*/ 17 h 279"/>
                <a:gd name="T20" fmla="*/ 86 w 265"/>
                <a:gd name="T21" fmla="*/ 1 h 279"/>
                <a:gd name="T22" fmla="*/ 131 w 265"/>
                <a:gd name="T23" fmla="*/ 3 h 279"/>
                <a:gd name="T24" fmla="*/ 132 w 265"/>
                <a:gd name="T25" fmla="*/ 3 h 279"/>
                <a:gd name="T26" fmla="*/ 132 w 265"/>
                <a:gd name="T27" fmla="*/ 3 h 279"/>
                <a:gd name="T28" fmla="*/ 133 w 265"/>
                <a:gd name="T29" fmla="*/ 3 h 279"/>
                <a:gd name="T30" fmla="*/ 169 w 265"/>
                <a:gd name="T31" fmla="*/ 12 h 279"/>
                <a:gd name="T32" fmla="*/ 170 w 265"/>
                <a:gd name="T33" fmla="*/ 13 h 279"/>
                <a:gd name="T34" fmla="*/ 170 w 265"/>
                <a:gd name="T35" fmla="*/ 13 h 279"/>
                <a:gd name="T36" fmla="*/ 171 w 265"/>
                <a:gd name="T37" fmla="*/ 26 h 279"/>
                <a:gd name="T38" fmla="*/ 197 w 265"/>
                <a:gd name="T39" fmla="*/ 31 h 279"/>
                <a:gd name="T40" fmla="*/ 201 w 265"/>
                <a:gd name="T41" fmla="*/ 32 h 279"/>
                <a:gd name="T42" fmla="*/ 251 w 265"/>
                <a:gd name="T43" fmla="*/ 105 h 279"/>
                <a:gd name="T44" fmla="*/ 255 w 265"/>
                <a:gd name="T45" fmla="*/ 151 h 279"/>
                <a:gd name="T46" fmla="*/ 259 w 265"/>
                <a:gd name="T47" fmla="*/ 192 h 279"/>
                <a:gd name="T48" fmla="*/ 262 w 265"/>
                <a:gd name="T49" fmla="*/ 234 h 279"/>
                <a:gd name="T50" fmla="*/ 264 w 265"/>
                <a:gd name="T51" fmla="*/ 266 h 279"/>
                <a:gd name="T52" fmla="*/ 264 w 265"/>
                <a:gd name="T53" fmla="*/ 266 h 279"/>
                <a:gd name="T54" fmla="*/ 265 w 265"/>
                <a:gd name="T5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5" h="279">
                  <a:moveTo>
                    <a:pt x="265" y="279"/>
                  </a:moveTo>
                  <a:cubicBezTo>
                    <a:pt x="25" y="279"/>
                    <a:pt x="25" y="279"/>
                    <a:pt x="25" y="279"/>
                  </a:cubicBezTo>
                  <a:cubicBezTo>
                    <a:pt x="25" y="273"/>
                    <a:pt x="23" y="256"/>
                    <a:pt x="20" y="234"/>
                  </a:cubicBezTo>
                  <a:cubicBezTo>
                    <a:pt x="20" y="232"/>
                    <a:pt x="20" y="231"/>
                    <a:pt x="20" y="230"/>
                  </a:cubicBezTo>
                  <a:cubicBezTo>
                    <a:pt x="17" y="211"/>
                    <a:pt x="15" y="191"/>
                    <a:pt x="13" y="171"/>
                  </a:cubicBezTo>
                  <a:cubicBezTo>
                    <a:pt x="13" y="164"/>
                    <a:pt x="12" y="157"/>
                    <a:pt x="11" y="150"/>
                  </a:cubicBezTo>
                  <a:cubicBezTo>
                    <a:pt x="11" y="143"/>
                    <a:pt x="11" y="136"/>
                    <a:pt x="10" y="129"/>
                  </a:cubicBezTo>
                  <a:cubicBezTo>
                    <a:pt x="8" y="78"/>
                    <a:pt x="0" y="42"/>
                    <a:pt x="10" y="34"/>
                  </a:cubicBezTo>
                  <a:cubicBezTo>
                    <a:pt x="10" y="34"/>
                    <a:pt x="10" y="34"/>
                    <a:pt x="10" y="34"/>
                  </a:cubicBezTo>
                  <a:cubicBezTo>
                    <a:pt x="19" y="26"/>
                    <a:pt x="65" y="17"/>
                    <a:pt x="65" y="17"/>
                  </a:cubicBezTo>
                  <a:cubicBezTo>
                    <a:pt x="65" y="17"/>
                    <a:pt x="70" y="2"/>
                    <a:pt x="86" y="1"/>
                  </a:cubicBezTo>
                  <a:cubicBezTo>
                    <a:pt x="102" y="0"/>
                    <a:pt x="118" y="1"/>
                    <a:pt x="131" y="3"/>
                  </a:cubicBezTo>
                  <a:cubicBezTo>
                    <a:pt x="131" y="3"/>
                    <a:pt x="132" y="3"/>
                    <a:pt x="132" y="3"/>
                  </a:cubicBezTo>
                  <a:cubicBezTo>
                    <a:pt x="132" y="3"/>
                    <a:pt x="132" y="3"/>
                    <a:pt x="132" y="3"/>
                  </a:cubicBezTo>
                  <a:cubicBezTo>
                    <a:pt x="132" y="3"/>
                    <a:pt x="133" y="3"/>
                    <a:pt x="133" y="3"/>
                  </a:cubicBezTo>
                  <a:cubicBezTo>
                    <a:pt x="152" y="6"/>
                    <a:pt x="167" y="10"/>
                    <a:pt x="169" y="12"/>
                  </a:cubicBezTo>
                  <a:cubicBezTo>
                    <a:pt x="170" y="12"/>
                    <a:pt x="170" y="13"/>
                    <a:pt x="170" y="13"/>
                  </a:cubicBezTo>
                  <a:cubicBezTo>
                    <a:pt x="170" y="13"/>
                    <a:pt x="170" y="13"/>
                    <a:pt x="170" y="13"/>
                  </a:cubicBezTo>
                  <a:cubicBezTo>
                    <a:pt x="171" y="22"/>
                    <a:pt x="171" y="26"/>
                    <a:pt x="171" y="26"/>
                  </a:cubicBezTo>
                  <a:cubicBezTo>
                    <a:pt x="171" y="26"/>
                    <a:pt x="184" y="32"/>
                    <a:pt x="197" y="31"/>
                  </a:cubicBezTo>
                  <a:cubicBezTo>
                    <a:pt x="198" y="31"/>
                    <a:pt x="199" y="31"/>
                    <a:pt x="201" y="32"/>
                  </a:cubicBezTo>
                  <a:cubicBezTo>
                    <a:pt x="216" y="35"/>
                    <a:pt x="247" y="62"/>
                    <a:pt x="251" y="105"/>
                  </a:cubicBezTo>
                  <a:cubicBezTo>
                    <a:pt x="252" y="117"/>
                    <a:pt x="254" y="133"/>
                    <a:pt x="255" y="151"/>
                  </a:cubicBezTo>
                  <a:cubicBezTo>
                    <a:pt x="256" y="164"/>
                    <a:pt x="257" y="178"/>
                    <a:pt x="259" y="192"/>
                  </a:cubicBezTo>
                  <a:cubicBezTo>
                    <a:pt x="260" y="207"/>
                    <a:pt x="261" y="221"/>
                    <a:pt x="262" y="234"/>
                  </a:cubicBezTo>
                  <a:cubicBezTo>
                    <a:pt x="263" y="246"/>
                    <a:pt x="263" y="258"/>
                    <a:pt x="264" y="266"/>
                  </a:cubicBezTo>
                  <a:cubicBezTo>
                    <a:pt x="264" y="266"/>
                    <a:pt x="264" y="266"/>
                    <a:pt x="264" y="266"/>
                  </a:cubicBezTo>
                  <a:cubicBezTo>
                    <a:pt x="264" y="272"/>
                    <a:pt x="265" y="277"/>
                    <a:pt x="265" y="27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a:extLst>
                <a:ext uri="{FF2B5EF4-FFF2-40B4-BE49-F238E27FC236}">
                  <a16:creationId xmlns:a16="http://schemas.microsoft.com/office/drawing/2014/main" id="{319F10DD-B9D3-4B3A-8314-9802E27DC1C4}"/>
                </a:ext>
              </a:extLst>
            </p:cNvPr>
            <p:cNvSpPr>
              <a:spLocks/>
            </p:cNvSpPr>
            <p:nvPr/>
          </p:nvSpPr>
          <p:spPr bwMode="auto">
            <a:xfrm>
              <a:off x="4832350" y="4359275"/>
              <a:ext cx="1382713" cy="1152525"/>
            </a:xfrm>
            <a:custGeom>
              <a:avLst/>
              <a:gdLst>
                <a:gd name="T0" fmla="*/ 227 w 241"/>
                <a:gd name="T1" fmla="*/ 194 h 201"/>
                <a:gd name="T2" fmla="*/ 104 w 241"/>
                <a:gd name="T3" fmla="*/ 200 h 201"/>
                <a:gd name="T4" fmla="*/ 23 w 241"/>
                <a:gd name="T5" fmla="*/ 199 h 201"/>
                <a:gd name="T6" fmla="*/ 38 w 241"/>
                <a:gd name="T7" fmla="*/ 83 h 201"/>
                <a:gd name="T8" fmla="*/ 94 w 241"/>
                <a:gd name="T9" fmla="*/ 4 h 201"/>
                <a:gd name="T10" fmla="*/ 94 w 241"/>
                <a:gd name="T11" fmla="*/ 4 h 201"/>
                <a:gd name="T12" fmla="*/ 106 w 241"/>
                <a:gd name="T13" fmla="*/ 1 h 201"/>
                <a:gd name="T14" fmla="*/ 143 w 241"/>
                <a:gd name="T15" fmla="*/ 57 h 201"/>
                <a:gd name="T16" fmla="*/ 95 w 241"/>
                <a:gd name="T17" fmla="*/ 120 h 201"/>
                <a:gd name="T18" fmla="*/ 76 w 241"/>
                <a:gd name="T19" fmla="*/ 141 h 201"/>
                <a:gd name="T20" fmla="*/ 97 w 241"/>
                <a:gd name="T21" fmla="*/ 141 h 201"/>
                <a:gd name="T22" fmla="*/ 239 w 241"/>
                <a:gd name="T23" fmla="*/ 164 h 201"/>
                <a:gd name="T24" fmla="*/ 227 w 241"/>
                <a:gd name="T25" fmla="*/ 1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01">
                  <a:moveTo>
                    <a:pt x="227" y="194"/>
                  </a:moveTo>
                  <a:cubicBezTo>
                    <a:pt x="224" y="194"/>
                    <a:pt x="160" y="198"/>
                    <a:pt x="104" y="200"/>
                  </a:cubicBezTo>
                  <a:cubicBezTo>
                    <a:pt x="66" y="201"/>
                    <a:pt x="32" y="201"/>
                    <a:pt x="23" y="199"/>
                  </a:cubicBezTo>
                  <a:cubicBezTo>
                    <a:pt x="0" y="193"/>
                    <a:pt x="5" y="167"/>
                    <a:pt x="38" y="83"/>
                  </a:cubicBezTo>
                  <a:cubicBezTo>
                    <a:pt x="59" y="29"/>
                    <a:pt x="80" y="10"/>
                    <a:pt x="94" y="4"/>
                  </a:cubicBezTo>
                  <a:cubicBezTo>
                    <a:pt x="94" y="4"/>
                    <a:pt x="94" y="4"/>
                    <a:pt x="94" y="4"/>
                  </a:cubicBezTo>
                  <a:cubicBezTo>
                    <a:pt x="101" y="0"/>
                    <a:pt x="106" y="1"/>
                    <a:pt x="106" y="1"/>
                  </a:cubicBezTo>
                  <a:cubicBezTo>
                    <a:pt x="123" y="0"/>
                    <a:pt x="145" y="42"/>
                    <a:pt x="143" y="57"/>
                  </a:cubicBezTo>
                  <a:cubicBezTo>
                    <a:pt x="142" y="66"/>
                    <a:pt x="115" y="98"/>
                    <a:pt x="95" y="120"/>
                  </a:cubicBezTo>
                  <a:cubicBezTo>
                    <a:pt x="85" y="132"/>
                    <a:pt x="76" y="141"/>
                    <a:pt x="76" y="141"/>
                  </a:cubicBezTo>
                  <a:cubicBezTo>
                    <a:pt x="76" y="141"/>
                    <a:pt x="85" y="141"/>
                    <a:pt x="97" y="141"/>
                  </a:cubicBezTo>
                  <a:cubicBezTo>
                    <a:pt x="139" y="142"/>
                    <a:pt x="228" y="145"/>
                    <a:pt x="239" y="164"/>
                  </a:cubicBezTo>
                  <a:cubicBezTo>
                    <a:pt x="241" y="169"/>
                    <a:pt x="233" y="194"/>
                    <a:pt x="227" y="194"/>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a:extLst>
                <a:ext uri="{FF2B5EF4-FFF2-40B4-BE49-F238E27FC236}">
                  <a16:creationId xmlns:a16="http://schemas.microsoft.com/office/drawing/2014/main" id="{5849D18F-42AB-4436-A00E-CCB48479C93C}"/>
                </a:ext>
              </a:extLst>
            </p:cNvPr>
            <p:cNvSpPr>
              <a:spLocks/>
            </p:cNvSpPr>
            <p:nvPr/>
          </p:nvSpPr>
          <p:spPr bwMode="auto">
            <a:xfrm>
              <a:off x="6450013" y="4960938"/>
              <a:ext cx="333375" cy="750888"/>
            </a:xfrm>
            <a:custGeom>
              <a:avLst/>
              <a:gdLst>
                <a:gd name="T0" fmla="*/ 66 w 66"/>
                <a:gd name="T1" fmla="*/ 131 h 131"/>
                <a:gd name="T2" fmla="*/ 23 w 66"/>
                <a:gd name="T3" fmla="*/ 68 h 131"/>
                <a:gd name="T4" fmla="*/ 4 w 66"/>
                <a:gd name="T5" fmla="*/ 25 h 131"/>
                <a:gd name="T6" fmla="*/ 57 w 66"/>
                <a:gd name="T7" fmla="*/ 16 h 131"/>
                <a:gd name="T8" fmla="*/ 64 w 66"/>
                <a:gd name="T9" fmla="*/ 99 h 131"/>
                <a:gd name="T10" fmla="*/ 66 w 66"/>
                <a:gd name="T11" fmla="*/ 131 h 131"/>
              </a:gdLst>
              <a:ahLst/>
              <a:cxnLst>
                <a:cxn ang="0">
                  <a:pos x="T0" y="T1"/>
                </a:cxn>
                <a:cxn ang="0">
                  <a:pos x="T2" y="T3"/>
                </a:cxn>
                <a:cxn ang="0">
                  <a:pos x="T4" y="T5"/>
                </a:cxn>
                <a:cxn ang="0">
                  <a:pos x="T6" y="T7"/>
                </a:cxn>
                <a:cxn ang="0">
                  <a:pos x="T8" y="T9"/>
                </a:cxn>
                <a:cxn ang="0">
                  <a:pos x="T10" y="T11"/>
                </a:cxn>
              </a:cxnLst>
              <a:rect l="0" t="0" r="r" b="b"/>
              <a:pathLst>
                <a:path w="66" h="131">
                  <a:moveTo>
                    <a:pt x="66" y="131"/>
                  </a:moveTo>
                  <a:cubicBezTo>
                    <a:pt x="61" y="107"/>
                    <a:pt x="42" y="83"/>
                    <a:pt x="23" y="68"/>
                  </a:cubicBezTo>
                  <a:cubicBezTo>
                    <a:pt x="0" y="51"/>
                    <a:pt x="4" y="25"/>
                    <a:pt x="4" y="25"/>
                  </a:cubicBezTo>
                  <a:cubicBezTo>
                    <a:pt x="21" y="0"/>
                    <a:pt x="41" y="5"/>
                    <a:pt x="57" y="16"/>
                  </a:cubicBezTo>
                  <a:cubicBezTo>
                    <a:pt x="59" y="43"/>
                    <a:pt x="62" y="74"/>
                    <a:pt x="64" y="99"/>
                  </a:cubicBezTo>
                  <a:cubicBezTo>
                    <a:pt x="65" y="111"/>
                    <a:pt x="65" y="123"/>
                    <a:pt x="66" y="131"/>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Shape 21">
              <a:extLst>
                <a:ext uri="{FF2B5EF4-FFF2-40B4-BE49-F238E27FC236}">
                  <a16:creationId xmlns:a16="http://schemas.microsoft.com/office/drawing/2014/main" id="{D1D8B039-3C85-439E-9B4E-0AE3B0227E37}"/>
                </a:ext>
              </a:extLst>
            </p:cNvPr>
            <p:cNvSpPr/>
            <p:nvPr/>
          </p:nvSpPr>
          <p:spPr>
            <a:xfrm rot="20364014">
              <a:off x="6924390" y="4583236"/>
              <a:ext cx="305126" cy="641501"/>
            </a:xfrm>
            <a:custGeom>
              <a:avLst/>
              <a:gdLst>
                <a:gd name="connsiteX0" fmla="*/ 793 w 453638"/>
                <a:gd name="connsiteY0" fmla="*/ 10752 h 953733"/>
                <a:gd name="connsiteX1" fmla="*/ 331787 w 453638"/>
                <a:gd name="connsiteY1" fmla="*/ 467952 h 953733"/>
                <a:gd name="connsiteX2" fmla="*/ 436562 w 453638"/>
                <a:gd name="connsiteY2" fmla="*/ 944202 h 953733"/>
                <a:gd name="connsiteX3" fmla="*/ 793 w 453638"/>
                <a:gd name="connsiteY3" fmla="*/ 10752 h 953733"/>
              </a:gdLst>
              <a:ahLst/>
              <a:cxnLst>
                <a:cxn ang="0">
                  <a:pos x="connsiteX0" y="connsiteY0"/>
                </a:cxn>
                <a:cxn ang="0">
                  <a:pos x="connsiteX1" y="connsiteY1"/>
                </a:cxn>
                <a:cxn ang="0">
                  <a:pos x="connsiteX2" y="connsiteY2"/>
                </a:cxn>
                <a:cxn ang="0">
                  <a:pos x="connsiteX3" y="connsiteY3"/>
                </a:cxn>
              </a:cxnLst>
              <a:rect l="l" t="t" r="r" b="b"/>
              <a:pathLst>
                <a:path w="453638" h="953733">
                  <a:moveTo>
                    <a:pt x="793" y="10752"/>
                  </a:moveTo>
                  <a:cubicBezTo>
                    <a:pt x="-16669" y="-68623"/>
                    <a:pt x="259159" y="312377"/>
                    <a:pt x="331787" y="467952"/>
                  </a:cubicBezTo>
                  <a:cubicBezTo>
                    <a:pt x="404415" y="623527"/>
                    <a:pt x="490934" y="1020005"/>
                    <a:pt x="436562" y="944202"/>
                  </a:cubicBezTo>
                  <a:cubicBezTo>
                    <a:pt x="382190" y="868399"/>
                    <a:pt x="18255" y="90127"/>
                    <a:pt x="793" y="10752"/>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 name="Freeform 11">
              <a:extLst>
                <a:ext uri="{FF2B5EF4-FFF2-40B4-BE49-F238E27FC236}">
                  <a16:creationId xmlns:a16="http://schemas.microsoft.com/office/drawing/2014/main" id="{9C6C3AB2-1F41-4F9F-A40A-34C6948A2EEB}"/>
                </a:ext>
              </a:extLst>
            </p:cNvPr>
            <p:cNvSpPr>
              <a:spLocks/>
            </p:cNvSpPr>
            <p:nvPr/>
          </p:nvSpPr>
          <p:spPr bwMode="auto">
            <a:xfrm>
              <a:off x="6065838" y="4297363"/>
              <a:ext cx="1435100" cy="1168400"/>
            </a:xfrm>
            <a:custGeom>
              <a:avLst/>
              <a:gdLst>
                <a:gd name="T0" fmla="*/ 11 w 250"/>
                <a:gd name="T1" fmla="*/ 49 h 204"/>
                <a:gd name="T2" fmla="*/ 103 w 250"/>
                <a:gd name="T3" fmla="*/ 27 h 204"/>
                <a:gd name="T4" fmla="*/ 211 w 250"/>
                <a:gd name="T5" fmla="*/ 135 h 204"/>
                <a:gd name="T6" fmla="*/ 179 w 250"/>
                <a:gd name="T7" fmla="*/ 196 h 204"/>
                <a:gd name="T8" fmla="*/ 10 w 250"/>
                <a:gd name="T9" fmla="*/ 49 h 204"/>
                <a:gd name="T10" fmla="*/ 11 w 250"/>
                <a:gd name="T11" fmla="*/ 49 h 204"/>
              </a:gdLst>
              <a:ahLst/>
              <a:cxnLst>
                <a:cxn ang="0">
                  <a:pos x="T0" y="T1"/>
                </a:cxn>
                <a:cxn ang="0">
                  <a:pos x="T2" y="T3"/>
                </a:cxn>
                <a:cxn ang="0">
                  <a:pos x="T4" y="T5"/>
                </a:cxn>
                <a:cxn ang="0">
                  <a:pos x="T6" y="T7"/>
                </a:cxn>
                <a:cxn ang="0">
                  <a:pos x="T8" y="T9"/>
                </a:cxn>
                <a:cxn ang="0">
                  <a:pos x="T10" y="T11"/>
                </a:cxn>
              </a:cxnLst>
              <a:rect l="0" t="0" r="r" b="b"/>
              <a:pathLst>
                <a:path w="250" h="204">
                  <a:moveTo>
                    <a:pt x="11" y="49"/>
                  </a:moveTo>
                  <a:cubicBezTo>
                    <a:pt x="25" y="11"/>
                    <a:pt x="73" y="0"/>
                    <a:pt x="103" y="27"/>
                  </a:cubicBezTo>
                  <a:cubicBezTo>
                    <a:pt x="136" y="58"/>
                    <a:pt x="187" y="105"/>
                    <a:pt x="211" y="135"/>
                  </a:cubicBezTo>
                  <a:cubicBezTo>
                    <a:pt x="250" y="180"/>
                    <a:pt x="199" y="204"/>
                    <a:pt x="179" y="196"/>
                  </a:cubicBezTo>
                  <a:cubicBezTo>
                    <a:pt x="117" y="171"/>
                    <a:pt x="0" y="117"/>
                    <a:pt x="10" y="49"/>
                  </a:cubicBezTo>
                  <a:cubicBezTo>
                    <a:pt x="10" y="49"/>
                    <a:pt x="11" y="49"/>
                    <a:pt x="11" y="4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a:extLst>
                <a:ext uri="{FF2B5EF4-FFF2-40B4-BE49-F238E27FC236}">
                  <a16:creationId xmlns:a16="http://schemas.microsoft.com/office/drawing/2014/main" id="{53D9C9B8-8241-4452-98F4-6F4696E0228C}"/>
                </a:ext>
              </a:extLst>
            </p:cNvPr>
            <p:cNvSpPr>
              <a:spLocks/>
            </p:cNvSpPr>
            <p:nvPr/>
          </p:nvSpPr>
          <p:spPr bwMode="auto">
            <a:xfrm>
              <a:off x="5664200" y="3127375"/>
              <a:ext cx="809625" cy="1135063"/>
            </a:xfrm>
            <a:custGeom>
              <a:avLst/>
              <a:gdLst>
                <a:gd name="T0" fmla="*/ 138 w 141"/>
                <a:gd name="T1" fmla="*/ 142 h 198"/>
                <a:gd name="T2" fmla="*/ 136 w 141"/>
                <a:gd name="T3" fmla="*/ 150 h 198"/>
                <a:gd name="T4" fmla="*/ 134 w 141"/>
                <a:gd name="T5" fmla="*/ 170 h 198"/>
                <a:gd name="T6" fmla="*/ 128 w 141"/>
                <a:gd name="T7" fmla="*/ 178 h 198"/>
                <a:gd name="T8" fmla="*/ 125 w 141"/>
                <a:gd name="T9" fmla="*/ 179 h 198"/>
                <a:gd name="T10" fmla="*/ 115 w 141"/>
                <a:gd name="T11" fmla="*/ 178 h 198"/>
                <a:gd name="T12" fmla="*/ 109 w 141"/>
                <a:gd name="T13" fmla="*/ 198 h 198"/>
                <a:gd name="T14" fmla="*/ 108 w 141"/>
                <a:gd name="T15" fmla="*/ 197 h 198"/>
                <a:gd name="T16" fmla="*/ 71 w 141"/>
                <a:gd name="T17" fmla="*/ 188 h 198"/>
                <a:gd name="T18" fmla="*/ 71 w 141"/>
                <a:gd name="T19" fmla="*/ 188 h 198"/>
                <a:gd name="T20" fmla="*/ 70 w 141"/>
                <a:gd name="T21" fmla="*/ 188 h 198"/>
                <a:gd name="T22" fmla="*/ 25 w 141"/>
                <a:gd name="T23" fmla="*/ 186 h 198"/>
                <a:gd name="T24" fmla="*/ 26 w 141"/>
                <a:gd name="T25" fmla="*/ 157 h 198"/>
                <a:gd name="T26" fmla="*/ 19 w 141"/>
                <a:gd name="T27" fmla="*/ 125 h 198"/>
                <a:gd name="T28" fmla="*/ 9 w 141"/>
                <a:gd name="T29" fmla="*/ 99 h 198"/>
                <a:gd name="T30" fmla="*/ 0 w 141"/>
                <a:gd name="T31" fmla="*/ 72 h 198"/>
                <a:gd name="T32" fmla="*/ 34 w 141"/>
                <a:gd name="T33" fmla="*/ 18 h 198"/>
                <a:gd name="T34" fmla="*/ 57 w 141"/>
                <a:gd name="T35" fmla="*/ 7 h 198"/>
                <a:gd name="T36" fmla="*/ 76 w 141"/>
                <a:gd name="T37" fmla="*/ 0 h 198"/>
                <a:gd name="T38" fmla="*/ 92 w 141"/>
                <a:gd name="T39" fmla="*/ 9 h 198"/>
                <a:gd name="T40" fmla="*/ 112 w 141"/>
                <a:gd name="T41" fmla="*/ 11 h 198"/>
                <a:gd name="T42" fmla="*/ 124 w 141"/>
                <a:gd name="T43" fmla="*/ 24 h 198"/>
                <a:gd name="T44" fmla="*/ 134 w 141"/>
                <a:gd name="T45" fmla="*/ 37 h 198"/>
                <a:gd name="T46" fmla="*/ 134 w 141"/>
                <a:gd name="T47" fmla="*/ 38 h 198"/>
                <a:gd name="T48" fmla="*/ 134 w 141"/>
                <a:gd name="T49" fmla="*/ 38 h 198"/>
                <a:gd name="T50" fmla="*/ 133 w 141"/>
                <a:gd name="T51" fmla="*/ 39 h 198"/>
                <a:gd name="T52" fmla="*/ 132 w 141"/>
                <a:gd name="T53" fmla="*/ 41 h 198"/>
                <a:gd name="T54" fmla="*/ 131 w 141"/>
                <a:gd name="T55" fmla="*/ 42 h 198"/>
                <a:gd name="T56" fmla="*/ 130 w 141"/>
                <a:gd name="T57" fmla="*/ 42 h 198"/>
                <a:gd name="T58" fmla="*/ 129 w 141"/>
                <a:gd name="T59" fmla="*/ 43 h 198"/>
                <a:gd name="T60" fmla="*/ 129 w 141"/>
                <a:gd name="T61" fmla="*/ 43 h 198"/>
                <a:gd name="T62" fmla="*/ 138 w 141"/>
                <a:gd name="T63" fmla="*/ 90 h 198"/>
                <a:gd name="T64" fmla="*/ 139 w 141"/>
                <a:gd name="T65" fmla="*/ 113 h 198"/>
                <a:gd name="T66" fmla="*/ 138 w 141"/>
                <a:gd name="T67" fmla="*/ 14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198">
                  <a:moveTo>
                    <a:pt x="138" y="142"/>
                  </a:moveTo>
                  <a:cubicBezTo>
                    <a:pt x="138" y="145"/>
                    <a:pt x="137" y="147"/>
                    <a:pt x="136" y="150"/>
                  </a:cubicBezTo>
                  <a:cubicBezTo>
                    <a:pt x="136" y="151"/>
                    <a:pt x="135" y="166"/>
                    <a:pt x="134" y="170"/>
                  </a:cubicBezTo>
                  <a:cubicBezTo>
                    <a:pt x="134" y="172"/>
                    <a:pt x="132" y="177"/>
                    <a:pt x="128" y="178"/>
                  </a:cubicBezTo>
                  <a:cubicBezTo>
                    <a:pt x="127" y="179"/>
                    <a:pt x="126" y="179"/>
                    <a:pt x="125" y="179"/>
                  </a:cubicBezTo>
                  <a:cubicBezTo>
                    <a:pt x="118" y="178"/>
                    <a:pt x="115" y="178"/>
                    <a:pt x="115" y="178"/>
                  </a:cubicBezTo>
                  <a:cubicBezTo>
                    <a:pt x="115" y="178"/>
                    <a:pt x="108" y="189"/>
                    <a:pt x="109" y="198"/>
                  </a:cubicBezTo>
                  <a:cubicBezTo>
                    <a:pt x="109" y="198"/>
                    <a:pt x="109" y="197"/>
                    <a:pt x="108" y="197"/>
                  </a:cubicBezTo>
                  <a:cubicBezTo>
                    <a:pt x="106" y="195"/>
                    <a:pt x="91" y="191"/>
                    <a:pt x="71" y="188"/>
                  </a:cubicBezTo>
                  <a:cubicBezTo>
                    <a:pt x="71" y="188"/>
                    <a:pt x="71" y="188"/>
                    <a:pt x="71" y="188"/>
                  </a:cubicBezTo>
                  <a:cubicBezTo>
                    <a:pt x="71" y="188"/>
                    <a:pt x="70" y="188"/>
                    <a:pt x="70" y="188"/>
                  </a:cubicBezTo>
                  <a:cubicBezTo>
                    <a:pt x="57" y="186"/>
                    <a:pt x="41" y="185"/>
                    <a:pt x="25" y="186"/>
                  </a:cubicBezTo>
                  <a:cubicBezTo>
                    <a:pt x="25" y="186"/>
                    <a:pt x="27" y="173"/>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9" y="43"/>
                    <a:pt x="139" y="82"/>
                    <a:pt x="138" y="90"/>
                  </a:cubicBezTo>
                  <a:cubicBezTo>
                    <a:pt x="138" y="97"/>
                    <a:pt x="137" y="106"/>
                    <a:pt x="139" y="113"/>
                  </a:cubicBezTo>
                  <a:cubicBezTo>
                    <a:pt x="141" y="118"/>
                    <a:pt x="141" y="129"/>
                    <a:pt x="138" y="142"/>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a:extLst>
                <a:ext uri="{FF2B5EF4-FFF2-40B4-BE49-F238E27FC236}">
                  <a16:creationId xmlns:a16="http://schemas.microsoft.com/office/drawing/2014/main" id="{104737AB-59A7-4247-842C-6F97799DA28F}"/>
                </a:ext>
              </a:extLst>
            </p:cNvPr>
            <p:cNvSpPr>
              <a:spLocks/>
            </p:cNvSpPr>
            <p:nvPr/>
          </p:nvSpPr>
          <p:spPr bwMode="auto">
            <a:xfrm>
              <a:off x="5664200" y="3127375"/>
              <a:ext cx="781050" cy="900113"/>
            </a:xfrm>
            <a:custGeom>
              <a:avLst/>
              <a:gdLst>
                <a:gd name="T0" fmla="*/ 134 w 136"/>
                <a:gd name="T1" fmla="*/ 37 h 157"/>
                <a:gd name="T2" fmla="*/ 134 w 136"/>
                <a:gd name="T3" fmla="*/ 38 h 157"/>
                <a:gd name="T4" fmla="*/ 134 w 136"/>
                <a:gd name="T5" fmla="*/ 38 h 157"/>
                <a:gd name="T6" fmla="*/ 133 w 136"/>
                <a:gd name="T7" fmla="*/ 39 h 157"/>
                <a:gd name="T8" fmla="*/ 132 w 136"/>
                <a:gd name="T9" fmla="*/ 41 h 157"/>
                <a:gd name="T10" fmla="*/ 129 w 136"/>
                <a:gd name="T11" fmla="*/ 43 h 157"/>
                <a:gd name="T12" fmla="*/ 129 w 136"/>
                <a:gd name="T13" fmla="*/ 43 h 157"/>
                <a:gd name="T14" fmla="*/ 127 w 136"/>
                <a:gd name="T15" fmla="*/ 79 h 157"/>
                <a:gd name="T16" fmla="*/ 97 w 136"/>
                <a:gd name="T17" fmla="*/ 111 h 157"/>
                <a:gd name="T18" fmla="*/ 85 w 136"/>
                <a:gd name="T19" fmla="*/ 140 h 157"/>
                <a:gd name="T20" fmla="*/ 85 w 136"/>
                <a:gd name="T21" fmla="*/ 157 h 157"/>
                <a:gd name="T22" fmla="*/ 26 w 136"/>
                <a:gd name="T23" fmla="*/ 157 h 157"/>
                <a:gd name="T24" fmla="*/ 19 w 136"/>
                <a:gd name="T25" fmla="*/ 125 h 157"/>
                <a:gd name="T26" fmla="*/ 9 w 136"/>
                <a:gd name="T27" fmla="*/ 99 h 157"/>
                <a:gd name="T28" fmla="*/ 0 w 136"/>
                <a:gd name="T29" fmla="*/ 72 h 157"/>
                <a:gd name="T30" fmla="*/ 34 w 136"/>
                <a:gd name="T31" fmla="*/ 18 h 157"/>
                <a:gd name="T32" fmla="*/ 57 w 136"/>
                <a:gd name="T33" fmla="*/ 7 h 157"/>
                <a:gd name="T34" fmla="*/ 76 w 136"/>
                <a:gd name="T35" fmla="*/ 0 h 157"/>
                <a:gd name="T36" fmla="*/ 92 w 136"/>
                <a:gd name="T37" fmla="*/ 9 h 157"/>
                <a:gd name="T38" fmla="*/ 112 w 136"/>
                <a:gd name="T39" fmla="*/ 11 h 157"/>
                <a:gd name="T40" fmla="*/ 124 w 136"/>
                <a:gd name="T41" fmla="*/ 24 h 157"/>
                <a:gd name="T42" fmla="*/ 134 w 136"/>
                <a:gd name="T43" fmla="*/ 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57">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1" y="42"/>
                    <a:pt x="130" y="43"/>
                    <a:pt x="129" y="43"/>
                  </a:cubicBezTo>
                  <a:cubicBezTo>
                    <a:pt x="129" y="43"/>
                    <a:pt x="129" y="43"/>
                    <a:pt x="129" y="43"/>
                  </a:cubicBezTo>
                  <a:cubicBezTo>
                    <a:pt x="127" y="79"/>
                    <a:pt x="127" y="79"/>
                    <a:pt x="127" y="79"/>
                  </a:cubicBezTo>
                  <a:cubicBezTo>
                    <a:pt x="97" y="111"/>
                    <a:pt x="97" y="111"/>
                    <a:pt x="97" y="111"/>
                  </a:cubicBezTo>
                  <a:cubicBezTo>
                    <a:pt x="89" y="119"/>
                    <a:pt x="85" y="129"/>
                    <a:pt x="85" y="140"/>
                  </a:cubicBezTo>
                  <a:cubicBezTo>
                    <a:pt x="85" y="157"/>
                    <a:pt x="85" y="157"/>
                    <a:pt x="85" y="157"/>
                  </a:cubicBezTo>
                  <a:cubicBezTo>
                    <a:pt x="26" y="157"/>
                    <a:pt x="26" y="157"/>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gradFill>
              <a:gsLst>
                <a:gs pos="75000">
                  <a:srgbClr val="F7BDBB"/>
                </a:gs>
                <a:gs pos="100000">
                  <a:srgbClr val="F7BDBB">
                    <a:alpha val="0"/>
                  </a:srgbClr>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4">
              <a:extLst>
                <a:ext uri="{FF2B5EF4-FFF2-40B4-BE49-F238E27FC236}">
                  <a16:creationId xmlns:a16="http://schemas.microsoft.com/office/drawing/2014/main" id="{A4EE508E-C139-4549-AD46-4E5E82F754BB}"/>
                </a:ext>
              </a:extLst>
            </p:cNvPr>
            <p:cNvSpPr>
              <a:spLocks/>
            </p:cNvSpPr>
            <p:nvPr/>
          </p:nvSpPr>
          <p:spPr bwMode="auto">
            <a:xfrm>
              <a:off x="5664200" y="3127375"/>
              <a:ext cx="781050" cy="566738"/>
            </a:xfrm>
            <a:custGeom>
              <a:avLst/>
              <a:gdLst>
                <a:gd name="T0" fmla="*/ 134 w 136"/>
                <a:gd name="T1" fmla="*/ 37 h 99"/>
                <a:gd name="T2" fmla="*/ 134 w 136"/>
                <a:gd name="T3" fmla="*/ 38 h 99"/>
                <a:gd name="T4" fmla="*/ 134 w 136"/>
                <a:gd name="T5" fmla="*/ 38 h 99"/>
                <a:gd name="T6" fmla="*/ 133 w 136"/>
                <a:gd name="T7" fmla="*/ 39 h 99"/>
                <a:gd name="T8" fmla="*/ 132 w 136"/>
                <a:gd name="T9" fmla="*/ 41 h 99"/>
                <a:gd name="T10" fmla="*/ 131 w 136"/>
                <a:gd name="T11" fmla="*/ 42 h 99"/>
                <a:gd name="T12" fmla="*/ 130 w 136"/>
                <a:gd name="T13" fmla="*/ 42 h 99"/>
                <a:gd name="T14" fmla="*/ 129 w 136"/>
                <a:gd name="T15" fmla="*/ 43 h 99"/>
                <a:gd name="T16" fmla="*/ 129 w 136"/>
                <a:gd name="T17" fmla="*/ 43 h 99"/>
                <a:gd name="T18" fmla="*/ 72 w 136"/>
                <a:gd name="T19" fmla="*/ 96 h 99"/>
                <a:gd name="T20" fmla="*/ 70 w 136"/>
                <a:gd name="T21" fmla="*/ 99 h 99"/>
                <a:gd name="T22" fmla="*/ 9 w 136"/>
                <a:gd name="T23" fmla="*/ 99 h 99"/>
                <a:gd name="T24" fmla="*/ 0 w 136"/>
                <a:gd name="T25" fmla="*/ 72 h 99"/>
                <a:gd name="T26" fmla="*/ 34 w 136"/>
                <a:gd name="T27" fmla="*/ 18 h 99"/>
                <a:gd name="T28" fmla="*/ 57 w 136"/>
                <a:gd name="T29" fmla="*/ 7 h 99"/>
                <a:gd name="T30" fmla="*/ 76 w 136"/>
                <a:gd name="T31" fmla="*/ 0 h 99"/>
                <a:gd name="T32" fmla="*/ 92 w 136"/>
                <a:gd name="T33" fmla="*/ 9 h 99"/>
                <a:gd name="T34" fmla="*/ 112 w 136"/>
                <a:gd name="T35" fmla="*/ 11 h 99"/>
                <a:gd name="T36" fmla="*/ 124 w 136"/>
                <a:gd name="T37" fmla="*/ 24 h 99"/>
                <a:gd name="T38" fmla="*/ 134 w 136"/>
                <a:gd name="T39"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99">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4" y="45"/>
                    <a:pt x="107" y="51"/>
                    <a:pt x="72" y="96"/>
                  </a:cubicBezTo>
                  <a:cubicBezTo>
                    <a:pt x="72" y="97"/>
                    <a:pt x="71" y="98"/>
                    <a:pt x="70" y="99"/>
                  </a:cubicBezTo>
                  <a:cubicBezTo>
                    <a:pt x="9" y="99"/>
                    <a:pt x="9" y="99"/>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solidFill>
              <a:srgbClr val="FA9F9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5">
              <a:extLst>
                <a:ext uri="{FF2B5EF4-FFF2-40B4-BE49-F238E27FC236}">
                  <a16:creationId xmlns:a16="http://schemas.microsoft.com/office/drawing/2014/main" id="{59F122DD-9773-48CA-B36A-41383E8FF7A4}"/>
                </a:ext>
              </a:extLst>
            </p:cNvPr>
            <p:cNvSpPr>
              <a:spLocks/>
            </p:cNvSpPr>
            <p:nvPr/>
          </p:nvSpPr>
          <p:spPr bwMode="auto">
            <a:xfrm>
              <a:off x="6289675" y="3775075"/>
              <a:ext cx="68263" cy="92075"/>
            </a:xfrm>
            <a:custGeom>
              <a:avLst/>
              <a:gdLst>
                <a:gd name="T0" fmla="*/ 0 w 12"/>
                <a:gd name="T1" fmla="*/ 4 h 16"/>
                <a:gd name="T2" fmla="*/ 6 w 12"/>
                <a:gd name="T3" fmla="*/ 8 h 16"/>
                <a:gd name="T4" fmla="*/ 12 w 12"/>
                <a:gd name="T5" fmla="*/ 16 h 16"/>
                <a:gd name="T6" fmla="*/ 0 w 12"/>
                <a:gd name="T7" fmla="*/ 4 h 16"/>
              </a:gdLst>
              <a:ahLst/>
              <a:cxnLst>
                <a:cxn ang="0">
                  <a:pos x="T0" y="T1"/>
                </a:cxn>
                <a:cxn ang="0">
                  <a:pos x="T2" y="T3"/>
                </a:cxn>
                <a:cxn ang="0">
                  <a:pos x="T4" y="T5"/>
                </a:cxn>
                <a:cxn ang="0">
                  <a:pos x="T6" y="T7"/>
                </a:cxn>
              </a:cxnLst>
              <a:rect l="0" t="0" r="r" b="b"/>
              <a:pathLst>
                <a:path w="12" h="16">
                  <a:moveTo>
                    <a:pt x="0" y="4"/>
                  </a:moveTo>
                  <a:cubicBezTo>
                    <a:pt x="0" y="0"/>
                    <a:pt x="4" y="3"/>
                    <a:pt x="6" y="8"/>
                  </a:cubicBezTo>
                  <a:cubicBezTo>
                    <a:pt x="7" y="13"/>
                    <a:pt x="11" y="16"/>
                    <a:pt x="12" y="16"/>
                  </a:cubicBezTo>
                  <a:cubicBezTo>
                    <a:pt x="12" y="16"/>
                    <a:pt x="1" y="14"/>
                    <a:pt x="0"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a:extLst>
                <a:ext uri="{FF2B5EF4-FFF2-40B4-BE49-F238E27FC236}">
                  <a16:creationId xmlns:a16="http://schemas.microsoft.com/office/drawing/2014/main" id="{0FEF4D20-2077-46B3-889D-C3694814510E}"/>
                </a:ext>
              </a:extLst>
            </p:cNvPr>
            <p:cNvSpPr>
              <a:spLocks/>
            </p:cNvSpPr>
            <p:nvPr/>
          </p:nvSpPr>
          <p:spPr bwMode="auto">
            <a:xfrm>
              <a:off x="6324600" y="3792538"/>
              <a:ext cx="131763" cy="360363"/>
            </a:xfrm>
            <a:custGeom>
              <a:avLst/>
              <a:gdLst>
                <a:gd name="T0" fmla="*/ 23 w 23"/>
                <a:gd name="T1" fmla="*/ 26 h 63"/>
                <a:gd name="T2" fmla="*/ 21 w 23"/>
                <a:gd name="T3" fmla="*/ 34 h 63"/>
                <a:gd name="T4" fmla="*/ 19 w 23"/>
                <a:gd name="T5" fmla="*/ 54 h 63"/>
                <a:gd name="T6" fmla="*/ 13 w 23"/>
                <a:gd name="T7" fmla="*/ 62 h 63"/>
                <a:gd name="T8" fmla="*/ 10 w 23"/>
                <a:gd name="T9" fmla="*/ 63 h 63"/>
                <a:gd name="T10" fmla="*/ 0 w 23"/>
                <a:gd name="T11" fmla="*/ 62 h 63"/>
                <a:gd name="T12" fmla="*/ 5 w 23"/>
                <a:gd name="T13" fmla="*/ 0 h 63"/>
                <a:gd name="T14" fmla="*/ 13 w 23"/>
                <a:gd name="T15" fmla="*/ 1 h 63"/>
                <a:gd name="T16" fmla="*/ 23 w 23"/>
                <a:gd name="T17"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3">
                  <a:moveTo>
                    <a:pt x="23" y="26"/>
                  </a:moveTo>
                  <a:cubicBezTo>
                    <a:pt x="23" y="29"/>
                    <a:pt x="22" y="31"/>
                    <a:pt x="21" y="34"/>
                  </a:cubicBezTo>
                  <a:cubicBezTo>
                    <a:pt x="21" y="35"/>
                    <a:pt x="20" y="50"/>
                    <a:pt x="19" y="54"/>
                  </a:cubicBezTo>
                  <a:cubicBezTo>
                    <a:pt x="19" y="56"/>
                    <a:pt x="17" y="61"/>
                    <a:pt x="13" y="62"/>
                  </a:cubicBezTo>
                  <a:cubicBezTo>
                    <a:pt x="12" y="63"/>
                    <a:pt x="11" y="63"/>
                    <a:pt x="10" y="63"/>
                  </a:cubicBezTo>
                  <a:cubicBezTo>
                    <a:pt x="3" y="62"/>
                    <a:pt x="0" y="62"/>
                    <a:pt x="0" y="62"/>
                  </a:cubicBezTo>
                  <a:cubicBezTo>
                    <a:pt x="0" y="62"/>
                    <a:pt x="8" y="22"/>
                    <a:pt x="5" y="0"/>
                  </a:cubicBezTo>
                  <a:cubicBezTo>
                    <a:pt x="13" y="1"/>
                    <a:pt x="13" y="1"/>
                    <a:pt x="13" y="1"/>
                  </a:cubicBezTo>
                  <a:cubicBezTo>
                    <a:pt x="13" y="1"/>
                    <a:pt x="17" y="19"/>
                    <a:pt x="23" y="26"/>
                  </a:cubicBezTo>
                  <a:close/>
                </a:path>
              </a:pathLst>
            </a:custGeom>
            <a:solidFill>
              <a:srgbClr val="FA9F9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7">
              <a:extLst>
                <a:ext uri="{FF2B5EF4-FFF2-40B4-BE49-F238E27FC236}">
                  <a16:creationId xmlns:a16="http://schemas.microsoft.com/office/drawing/2014/main" id="{3E67FC6E-679C-4B7D-9F05-FF6856EDEB60}"/>
                </a:ext>
              </a:extLst>
            </p:cNvPr>
            <p:cNvSpPr>
              <a:spLocks/>
            </p:cNvSpPr>
            <p:nvPr/>
          </p:nvSpPr>
          <p:spPr bwMode="auto">
            <a:xfrm>
              <a:off x="6324600" y="4010025"/>
              <a:ext cx="74613" cy="142875"/>
            </a:xfrm>
            <a:custGeom>
              <a:avLst/>
              <a:gdLst>
                <a:gd name="T0" fmla="*/ 13 w 13"/>
                <a:gd name="T1" fmla="*/ 24 h 25"/>
                <a:gd name="T2" fmla="*/ 10 w 13"/>
                <a:gd name="T3" fmla="*/ 25 h 25"/>
                <a:gd name="T4" fmla="*/ 0 w 13"/>
                <a:gd name="T5" fmla="*/ 24 h 25"/>
                <a:gd name="T6" fmla="*/ 4 w 13"/>
                <a:gd name="T7" fmla="*/ 0 h 25"/>
                <a:gd name="T8" fmla="*/ 13 w 13"/>
                <a:gd name="T9" fmla="*/ 24 h 25"/>
              </a:gdLst>
              <a:ahLst/>
              <a:cxnLst>
                <a:cxn ang="0">
                  <a:pos x="T0" y="T1"/>
                </a:cxn>
                <a:cxn ang="0">
                  <a:pos x="T2" y="T3"/>
                </a:cxn>
                <a:cxn ang="0">
                  <a:pos x="T4" y="T5"/>
                </a:cxn>
                <a:cxn ang="0">
                  <a:pos x="T6" y="T7"/>
                </a:cxn>
                <a:cxn ang="0">
                  <a:pos x="T8" y="T9"/>
                </a:cxn>
              </a:cxnLst>
              <a:rect l="0" t="0" r="r" b="b"/>
              <a:pathLst>
                <a:path w="13" h="25">
                  <a:moveTo>
                    <a:pt x="13" y="24"/>
                  </a:moveTo>
                  <a:cubicBezTo>
                    <a:pt x="12" y="25"/>
                    <a:pt x="11" y="25"/>
                    <a:pt x="10" y="25"/>
                  </a:cubicBezTo>
                  <a:cubicBezTo>
                    <a:pt x="3" y="24"/>
                    <a:pt x="0" y="24"/>
                    <a:pt x="0" y="24"/>
                  </a:cubicBezTo>
                  <a:cubicBezTo>
                    <a:pt x="4" y="0"/>
                    <a:pt x="4" y="0"/>
                    <a:pt x="4" y="0"/>
                  </a:cubicBezTo>
                  <a:cubicBezTo>
                    <a:pt x="4" y="9"/>
                    <a:pt x="9" y="18"/>
                    <a:pt x="13" y="24"/>
                  </a:cubicBezTo>
                  <a:close/>
                </a:path>
              </a:pathLst>
            </a:custGeom>
            <a:gradFill>
              <a:gsLst>
                <a:gs pos="0">
                  <a:srgbClr val="4BC3E2">
                    <a:alpha val="63000"/>
                  </a:srgbClr>
                </a:gs>
                <a:gs pos="51000">
                  <a:srgbClr val="4BC3E2">
                    <a:alpha val="0"/>
                  </a:srgbClr>
                </a:gs>
              </a:gsLst>
              <a:lin ang="162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8">
              <a:extLst>
                <a:ext uri="{FF2B5EF4-FFF2-40B4-BE49-F238E27FC236}">
                  <a16:creationId xmlns:a16="http://schemas.microsoft.com/office/drawing/2014/main" id="{3E28299F-82DC-4BAC-A5BB-7B5EA5A95BC3}"/>
                </a:ext>
              </a:extLst>
            </p:cNvPr>
            <p:cNvSpPr>
              <a:spLocks noEditPoints="1"/>
            </p:cNvSpPr>
            <p:nvPr/>
          </p:nvSpPr>
          <p:spPr bwMode="auto">
            <a:xfrm>
              <a:off x="4832350" y="3162300"/>
              <a:ext cx="1503363" cy="2624138"/>
            </a:xfrm>
            <a:custGeom>
              <a:avLst/>
              <a:gdLst>
                <a:gd name="T0" fmla="*/ 258 w 262"/>
                <a:gd name="T1" fmla="*/ 413 h 458"/>
                <a:gd name="T2" fmla="*/ 208 w 262"/>
                <a:gd name="T3" fmla="*/ 314 h 458"/>
                <a:gd name="T4" fmla="*/ 214 w 262"/>
                <a:gd name="T5" fmla="*/ 201 h 458"/>
                <a:gd name="T6" fmla="*/ 225 w 262"/>
                <a:gd name="T7" fmla="*/ 192 h 458"/>
                <a:gd name="T8" fmla="*/ 217 w 262"/>
                <a:gd name="T9" fmla="*/ 182 h 458"/>
                <a:gd name="T10" fmla="*/ 216 w 262"/>
                <a:gd name="T11" fmla="*/ 182 h 458"/>
                <a:gd name="T12" fmla="*/ 216 w 262"/>
                <a:gd name="T13" fmla="*/ 182 h 458"/>
                <a:gd name="T14" fmla="*/ 215 w 262"/>
                <a:gd name="T15" fmla="*/ 182 h 458"/>
                <a:gd name="T16" fmla="*/ 215 w 262"/>
                <a:gd name="T17" fmla="*/ 182 h 458"/>
                <a:gd name="T18" fmla="*/ 213 w 262"/>
                <a:gd name="T19" fmla="*/ 151 h 458"/>
                <a:gd name="T20" fmla="*/ 217 w 262"/>
                <a:gd name="T21" fmla="*/ 90 h 458"/>
                <a:gd name="T22" fmla="*/ 222 w 262"/>
                <a:gd name="T23" fmla="*/ 56 h 458"/>
                <a:gd name="T24" fmla="*/ 202 w 262"/>
                <a:gd name="T25" fmla="*/ 1 h 458"/>
                <a:gd name="T26" fmla="*/ 179 w 262"/>
                <a:gd name="T27" fmla="*/ 12 h 458"/>
                <a:gd name="T28" fmla="*/ 145 w 262"/>
                <a:gd name="T29" fmla="*/ 66 h 458"/>
                <a:gd name="T30" fmla="*/ 154 w 262"/>
                <a:gd name="T31" fmla="*/ 93 h 458"/>
                <a:gd name="T32" fmla="*/ 164 w 262"/>
                <a:gd name="T33" fmla="*/ 119 h 458"/>
                <a:gd name="T34" fmla="*/ 171 w 262"/>
                <a:gd name="T35" fmla="*/ 151 h 458"/>
                <a:gd name="T36" fmla="*/ 170 w 262"/>
                <a:gd name="T37" fmla="*/ 180 h 458"/>
                <a:gd name="T38" fmla="*/ 149 w 262"/>
                <a:gd name="T39" fmla="*/ 196 h 458"/>
                <a:gd name="T40" fmla="*/ 94 w 262"/>
                <a:gd name="T41" fmla="*/ 213 h 458"/>
                <a:gd name="T42" fmla="*/ 94 w 262"/>
                <a:gd name="T43" fmla="*/ 213 h 458"/>
                <a:gd name="T44" fmla="*/ 38 w 262"/>
                <a:gd name="T45" fmla="*/ 292 h 458"/>
                <a:gd name="T46" fmla="*/ 23 w 262"/>
                <a:gd name="T47" fmla="*/ 408 h 458"/>
                <a:gd name="T48" fmla="*/ 104 w 262"/>
                <a:gd name="T49" fmla="*/ 409 h 458"/>
                <a:gd name="T50" fmla="*/ 104 w 262"/>
                <a:gd name="T51" fmla="*/ 413 h 458"/>
                <a:gd name="T52" fmla="*/ 109 w 262"/>
                <a:gd name="T53" fmla="*/ 458 h 458"/>
                <a:gd name="T54" fmla="*/ 260 w 262"/>
                <a:gd name="T55" fmla="*/ 458 h 458"/>
                <a:gd name="T56" fmla="*/ 258 w 262"/>
                <a:gd name="T57" fmla="*/ 413 h 458"/>
                <a:gd name="T58" fmla="*/ 76 w 262"/>
                <a:gd name="T59" fmla="*/ 350 h 458"/>
                <a:gd name="T60" fmla="*/ 95 w 262"/>
                <a:gd name="T61" fmla="*/ 329 h 458"/>
                <a:gd name="T62" fmla="*/ 97 w 262"/>
                <a:gd name="T63" fmla="*/ 350 h 458"/>
                <a:gd name="T64" fmla="*/ 76 w 262"/>
                <a:gd name="T65" fmla="*/ 35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458">
                  <a:moveTo>
                    <a:pt x="258" y="413"/>
                  </a:moveTo>
                  <a:cubicBezTo>
                    <a:pt x="250" y="382"/>
                    <a:pt x="229" y="355"/>
                    <a:pt x="208" y="314"/>
                  </a:cubicBezTo>
                  <a:cubicBezTo>
                    <a:pt x="177" y="255"/>
                    <a:pt x="214" y="201"/>
                    <a:pt x="214" y="201"/>
                  </a:cubicBezTo>
                  <a:cubicBezTo>
                    <a:pt x="214" y="201"/>
                    <a:pt x="223" y="201"/>
                    <a:pt x="225" y="192"/>
                  </a:cubicBezTo>
                  <a:cubicBezTo>
                    <a:pt x="226" y="185"/>
                    <a:pt x="220" y="183"/>
                    <a:pt x="217" y="182"/>
                  </a:cubicBezTo>
                  <a:cubicBezTo>
                    <a:pt x="217" y="182"/>
                    <a:pt x="216" y="182"/>
                    <a:pt x="216" y="182"/>
                  </a:cubicBezTo>
                  <a:cubicBezTo>
                    <a:pt x="216" y="182"/>
                    <a:pt x="216" y="182"/>
                    <a:pt x="216" y="182"/>
                  </a:cubicBezTo>
                  <a:cubicBezTo>
                    <a:pt x="216" y="182"/>
                    <a:pt x="215" y="182"/>
                    <a:pt x="215" y="182"/>
                  </a:cubicBezTo>
                  <a:cubicBezTo>
                    <a:pt x="215" y="182"/>
                    <a:pt x="215" y="182"/>
                    <a:pt x="215" y="182"/>
                  </a:cubicBezTo>
                  <a:cubicBezTo>
                    <a:pt x="214" y="177"/>
                    <a:pt x="213" y="166"/>
                    <a:pt x="213" y="151"/>
                  </a:cubicBezTo>
                  <a:cubicBezTo>
                    <a:pt x="214" y="133"/>
                    <a:pt x="215" y="111"/>
                    <a:pt x="217" y="90"/>
                  </a:cubicBezTo>
                  <a:cubicBezTo>
                    <a:pt x="219" y="78"/>
                    <a:pt x="220" y="66"/>
                    <a:pt x="222" y="56"/>
                  </a:cubicBezTo>
                  <a:cubicBezTo>
                    <a:pt x="229" y="19"/>
                    <a:pt x="202" y="1"/>
                    <a:pt x="202" y="1"/>
                  </a:cubicBezTo>
                  <a:cubicBezTo>
                    <a:pt x="194" y="0"/>
                    <a:pt x="179" y="12"/>
                    <a:pt x="179" y="12"/>
                  </a:cubicBezTo>
                  <a:cubicBezTo>
                    <a:pt x="149" y="27"/>
                    <a:pt x="145" y="65"/>
                    <a:pt x="145" y="66"/>
                  </a:cubicBezTo>
                  <a:cubicBezTo>
                    <a:pt x="145" y="67"/>
                    <a:pt x="149" y="78"/>
                    <a:pt x="154" y="93"/>
                  </a:cubicBezTo>
                  <a:cubicBezTo>
                    <a:pt x="157" y="101"/>
                    <a:pt x="160" y="110"/>
                    <a:pt x="164" y="119"/>
                  </a:cubicBezTo>
                  <a:cubicBezTo>
                    <a:pt x="168" y="129"/>
                    <a:pt x="170" y="141"/>
                    <a:pt x="171" y="151"/>
                  </a:cubicBezTo>
                  <a:cubicBezTo>
                    <a:pt x="172" y="167"/>
                    <a:pt x="170" y="180"/>
                    <a:pt x="170" y="180"/>
                  </a:cubicBezTo>
                  <a:cubicBezTo>
                    <a:pt x="154" y="181"/>
                    <a:pt x="149" y="196"/>
                    <a:pt x="149" y="196"/>
                  </a:cubicBezTo>
                  <a:cubicBezTo>
                    <a:pt x="149" y="196"/>
                    <a:pt x="103" y="205"/>
                    <a:pt x="94" y="213"/>
                  </a:cubicBezTo>
                  <a:cubicBezTo>
                    <a:pt x="94" y="213"/>
                    <a:pt x="94" y="213"/>
                    <a:pt x="94" y="213"/>
                  </a:cubicBezTo>
                  <a:cubicBezTo>
                    <a:pt x="80" y="219"/>
                    <a:pt x="59" y="238"/>
                    <a:pt x="38" y="292"/>
                  </a:cubicBezTo>
                  <a:cubicBezTo>
                    <a:pt x="5" y="376"/>
                    <a:pt x="0" y="402"/>
                    <a:pt x="23" y="408"/>
                  </a:cubicBezTo>
                  <a:cubicBezTo>
                    <a:pt x="32" y="410"/>
                    <a:pt x="66" y="410"/>
                    <a:pt x="104" y="409"/>
                  </a:cubicBezTo>
                  <a:cubicBezTo>
                    <a:pt x="104" y="410"/>
                    <a:pt x="104" y="411"/>
                    <a:pt x="104" y="413"/>
                  </a:cubicBezTo>
                  <a:cubicBezTo>
                    <a:pt x="107" y="435"/>
                    <a:pt x="109" y="452"/>
                    <a:pt x="109" y="458"/>
                  </a:cubicBezTo>
                  <a:cubicBezTo>
                    <a:pt x="260" y="458"/>
                    <a:pt x="260" y="458"/>
                    <a:pt x="260" y="458"/>
                  </a:cubicBezTo>
                  <a:cubicBezTo>
                    <a:pt x="262" y="441"/>
                    <a:pt x="261" y="426"/>
                    <a:pt x="258" y="413"/>
                  </a:cubicBezTo>
                  <a:close/>
                  <a:moveTo>
                    <a:pt x="76" y="350"/>
                  </a:moveTo>
                  <a:cubicBezTo>
                    <a:pt x="76" y="350"/>
                    <a:pt x="85" y="341"/>
                    <a:pt x="95" y="329"/>
                  </a:cubicBezTo>
                  <a:cubicBezTo>
                    <a:pt x="96" y="336"/>
                    <a:pt x="97" y="343"/>
                    <a:pt x="97" y="350"/>
                  </a:cubicBezTo>
                  <a:cubicBezTo>
                    <a:pt x="85" y="350"/>
                    <a:pt x="76" y="350"/>
                    <a:pt x="76" y="350"/>
                  </a:cubicBezTo>
                  <a:close/>
                </a:path>
              </a:pathLst>
            </a:custGeom>
            <a:gradFill flip="none" rotWithShape="1">
              <a:gsLst>
                <a:gs pos="100000">
                  <a:srgbClr val="7289F2">
                    <a:alpha val="0"/>
                  </a:srgbClr>
                </a:gs>
                <a:gs pos="26000">
                  <a:srgbClr val="7289F2">
                    <a:alpha val="54000"/>
                  </a:srgbClr>
                </a:gs>
              </a:gsLst>
              <a:lin ang="7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9">
              <a:extLst>
                <a:ext uri="{FF2B5EF4-FFF2-40B4-BE49-F238E27FC236}">
                  <a16:creationId xmlns:a16="http://schemas.microsoft.com/office/drawing/2014/main" id="{1F1055DB-0FAF-42E9-A9D9-33EEEA5E5D53}"/>
                </a:ext>
              </a:extLst>
            </p:cNvPr>
            <p:cNvSpPr>
              <a:spLocks/>
            </p:cNvSpPr>
            <p:nvPr/>
          </p:nvSpPr>
          <p:spPr bwMode="auto">
            <a:xfrm>
              <a:off x="5192713" y="5167313"/>
              <a:ext cx="236538" cy="338138"/>
            </a:xfrm>
            <a:custGeom>
              <a:avLst/>
              <a:gdLst>
                <a:gd name="T0" fmla="*/ 13 w 41"/>
                <a:gd name="T1" fmla="*/ 0 h 59"/>
                <a:gd name="T2" fmla="*/ 41 w 41"/>
                <a:gd name="T3" fmla="*/ 59 h 59"/>
                <a:gd name="T4" fmla="*/ 34 w 41"/>
                <a:gd name="T5" fmla="*/ 0 h 59"/>
                <a:gd name="T6" fmla="*/ 13 w 41"/>
                <a:gd name="T7" fmla="*/ 0 h 59"/>
              </a:gdLst>
              <a:ahLst/>
              <a:cxnLst>
                <a:cxn ang="0">
                  <a:pos x="T0" y="T1"/>
                </a:cxn>
                <a:cxn ang="0">
                  <a:pos x="T2" y="T3"/>
                </a:cxn>
                <a:cxn ang="0">
                  <a:pos x="T4" y="T5"/>
                </a:cxn>
                <a:cxn ang="0">
                  <a:pos x="T6" y="T7"/>
                </a:cxn>
              </a:cxnLst>
              <a:rect l="0" t="0" r="r" b="b"/>
              <a:pathLst>
                <a:path w="41" h="59">
                  <a:moveTo>
                    <a:pt x="13" y="0"/>
                  </a:moveTo>
                  <a:cubicBezTo>
                    <a:pt x="13" y="0"/>
                    <a:pt x="0" y="45"/>
                    <a:pt x="41" y="59"/>
                  </a:cubicBezTo>
                  <a:cubicBezTo>
                    <a:pt x="34" y="0"/>
                    <a:pt x="34" y="0"/>
                    <a:pt x="34" y="0"/>
                  </a:cubicBezTo>
                  <a:lnTo>
                    <a:pt x="13" y="0"/>
                  </a:lnTo>
                  <a:close/>
                </a:path>
              </a:pathLst>
            </a:custGeom>
            <a:solidFill>
              <a:srgbClr val="829CF3">
                <a:alpha val="26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20">
              <a:extLst>
                <a:ext uri="{FF2B5EF4-FFF2-40B4-BE49-F238E27FC236}">
                  <a16:creationId xmlns:a16="http://schemas.microsoft.com/office/drawing/2014/main" id="{33DD8503-AB72-4432-BEC9-FC4887059C26}"/>
                </a:ext>
              </a:extLst>
            </p:cNvPr>
            <p:cNvSpPr>
              <a:spLocks/>
            </p:cNvSpPr>
            <p:nvPr/>
          </p:nvSpPr>
          <p:spPr bwMode="auto">
            <a:xfrm>
              <a:off x="6191250" y="3625850"/>
              <a:ext cx="333375" cy="217488"/>
            </a:xfrm>
            <a:custGeom>
              <a:avLst/>
              <a:gdLst>
                <a:gd name="T0" fmla="*/ 57 w 58"/>
                <a:gd name="T1" fmla="*/ 4 h 38"/>
                <a:gd name="T2" fmla="*/ 57 w 58"/>
                <a:gd name="T3" fmla="*/ 8 h 38"/>
                <a:gd name="T4" fmla="*/ 53 w 58"/>
                <a:gd name="T5" fmla="*/ 18 h 38"/>
                <a:gd name="T6" fmla="*/ 47 w 58"/>
                <a:gd name="T7" fmla="*/ 24 h 38"/>
                <a:gd name="T8" fmla="*/ 46 w 58"/>
                <a:gd name="T9" fmla="*/ 22 h 38"/>
                <a:gd name="T10" fmla="*/ 47 w 58"/>
                <a:gd name="T11" fmla="*/ 21 h 38"/>
                <a:gd name="T12" fmla="*/ 53 w 58"/>
                <a:gd name="T13" fmla="*/ 8 h 38"/>
                <a:gd name="T14" fmla="*/ 46 w 58"/>
                <a:gd name="T15" fmla="*/ 11 h 38"/>
                <a:gd name="T16" fmla="*/ 17 w 58"/>
                <a:gd name="T17" fmla="*/ 23 h 38"/>
                <a:gd name="T18" fmla="*/ 5 w 58"/>
                <a:gd name="T19" fmla="*/ 37 h 38"/>
                <a:gd name="T20" fmla="*/ 0 w 58"/>
                <a:gd name="T21" fmla="*/ 35 h 38"/>
                <a:gd name="T22" fmla="*/ 15 w 58"/>
                <a:gd name="T23" fmla="*/ 20 h 38"/>
                <a:gd name="T24" fmla="*/ 46 w 58"/>
                <a:gd name="T25" fmla="*/ 7 h 38"/>
                <a:gd name="T26" fmla="*/ 52 w 58"/>
                <a:gd name="T27" fmla="*/ 4 h 38"/>
                <a:gd name="T28" fmla="*/ 46 w 58"/>
                <a:gd name="T29" fmla="*/ 2 h 38"/>
                <a:gd name="T30" fmla="*/ 46 w 58"/>
                <a:gd name="T31" fmla="*/ 0 h 38"/>
                <a:gd name="T32" fmla="*/ 53 w 58"/>
                <a:gd name="T33" fmla="*/ 1 h 38"/>
                <a:gd name="T34" fmla="*/ 57 w 58"/>
                <a:gd name="T3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38">
                  <a:moveTo>
                    <a:pt x="57" y="4"/>
                  </a:moveTo>
                  <a:cubicBezTo>
                    <a:pt x="57" y="8"/>
                    <a:pt x="57" y="8"/>
                    <a:pt x="57" y="8"/>
                  </a:cubicBezTo>
                  <a:cubicBezTo>
                    <a:pt x="57" y="8"/>
                    <a:pt x="56" y="12"/>
                    <a:pt x="53" y="18"/>
                  </a:cubicBezTo>
                  <a:cubicBezTo>
                    <a:pt x="51" y="23"/>
                    <a:pt x="48" y="24"/>
                    <a:pt x="47" y="24"/>
                  </a:cubicBezTo>
                  <a:cubicBezTo>
                    <a:pt x="46" y="23"/>
                    <a:pt x="46" y="22"/>
                    <a:pt x="46" y="22"/>
                  </a:cubicBezTo>
                  <a:cubicBezTo>
                    <a:pt x="47" y="21"/>
                    <a:pt x="47" y="21"/>
                    <a:pt x="47" y="21"/>
                  </a:cubicBezTo>
                  <a:cubicBezTo>
                    <a:pt x="54" y="20"/>
                    <a:pt x="53" y="8"/>
                    <a:pt x="53" y="8"/>
                  </a:cubicBezTo>
                  <a:cubicBezTo>
                    <a:pt x="46" y="11"/>
                    <a:pt x="46" y="11"/>
                    <a:pt x="46" y="11"/>
                  </a:cubicBezTo>
                  <a:cubicBezTo>
                    <a:pt x="17" y="23"/>
                    <a:pt x="17" y="23"/>
                    <a:pt x="17" y="23"/>
                  </a:cubicBezTo>
                  <a:cubicBezTo>
                    <a:pt x="17" y="23"/>
                    <a:pt x="7" y="35"/>
                    <a:pt x="5" y="37"/>
                  </a:cubicBezTo>
                  <a:cubicBezTo>
                    <a:pt x="3" y="38"/>
                    <a:pt x="0" y="38"/>
                    <a:pt x="0" y="35"/>
                  </a:cubicBezTo>
                  <a:cubicBezTo>
                    <a:pt x="0" y="33"/>
                    <a:pt x="15" y="20"/>
                    <a:pt x="15" y="20"/>
                  </a:cubicBezTo>
                  <a:cubicBezTo>
                    <a:pt x="46" y="7"/>
                    <a:pt x="46" y="7"/>
                    <a:pt x="46" y="7"/>
                  </a:cubicBezTo>
                  <a:cubicBezTo>
                    <a:pt x="52" y="4"/>
                    <a:pt x="52" y="4"/>
                    <a:pt x="52" y="4"/>
                  </a:cubicBezTo>
                  <a:cubicBezTo>
                    <a:pt x="46" y="2"/>
                    <a:pt x="46" y="2"/>
                    <a:pt x="46" y="2"/>
                  </a:cubicBezTo>
                  <a:cubicBezTo>
                    <a:pt x="46" y="2"/>
                    <a:pt x="46" y="1"/>
                    <a:pt x="46" y="0"/>
                  </a:cubicBezTo>
                  <a:cubicBezTo>
                    <a:pt x="48" y="0"/>
                    <a:pt x="50" y="1"/>
                    <a:pt x="53" y="1"/>
                  </a:cubicBezTo>
                  <a:cubicBezTo>
                    <a:pt x="58" y="2"/>
                    <a:pt x="57" y="4"/>
                    <a:pt x="57"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Shape 24">
              <a:extLst>
                <a:ext uri="{FF2B5EF4-FFF2-40B4-BE49-F238E27FC236}">
                  <a16:creationId xmlns:a16="http://schemas.microsoft.com/office/drawing/2014/main" id="{5734A953-9B6C-444B-B25F-6DF0B880B296}"/>
                </a:ext>
              </a:extLst>
            </p:cNvPr>
            <p:cNvSpPr/>
            <p:nvPr/>
          </p:nvSpPr>
          <p:spPr>
            <a:xfrm>
              <a:off x="6538394" y="3930239"/>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Shape 149">
              <a:extLst>
                <a:ext uri="{FF2B5EF4-FFF2-40B4-BE49-F238E27FC236}">
                  <a16:creationId xmlns:a16="http://schemas.microsoft.com/office/drawing/2014/main" id="{0981B24C-CD45-4505-87DD-EBA799A608A0}"/>
                </a:ext>
              </a:extLst>
            </p:cNvPr>
            <p:cNvSpPr/>
            <p:nvPr/>
          </p:nvSpPr>
          <p:spPr>
            <a:xfrm>
              <a:off x="6586362" y="3924595"/>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Shape 25">
              <a:extLst>
                <a:ext uri="{FF2B5EF4-FFF2-40B4-BE49-F238E27FC236}">
                  <a16:creationId xmlns:a16="http://schemas.microsoft.com/office/drawing/2014/main" id="{95F849CF-BB96-4670-91B9-CF85441BB33B}"/>
                </a:ext>
              </a:extLst>
            </p:cNvPr>
            <p:cNvSpPr/>
            <p:nvPr/>
          </p:nvSpPr>
          <p:spPr>
            <a:xfrm>
              <a:off x="5832786" y="4279895"/>
              <a:ext cx="465015" cy="55559"/>
            </a:xfrm>
            <a:custGeom>
              <a:avLst/>
              <a:gdLst>
                <a:gd name="connsiteX0" fmla="*/ 456889 w 465015"/>
                <a:gd name="connsiteY0" fmla="*/ 50805 h 55559"/>
                <a:gd name="connsiteX1" fmla="*/ 2864 w 465015"/>
                <a:gd name="connsiteY1" fmla="*/ 5 h 55559"/>
                <a:gd name="connsiteX2" fmla="*/ 272739 w 465015"/>
                <a:gd name="connsiteY2" fmla="*/ 47630 h 55559"/>
                <a:gd name="connsiteX3" fmla="*/ 456889 w 465015"/>
                <a:gd name="connsiteY3" fmla="*/ 50805 h 55559"/>
              </a:gdLst>
              <a:ahLst/>
              <a:cxnLst>
                <a:cxn ang="0">
                  <a:pos x="connsiteX0" y="connsiteY0"/>
                </a:cxn>
                <a:cxn ang="0">
                  <a:pos x="connsiteX1" y="connsiteY1"/>
                </a:cxn>
                <a:cxn ang="0">
                  <a:pos x="connsiteX2" y="connsiteY2"/>
                </a:cxn>
                <a:cxn ang="0">
                  <a:pos x="connsiteX3" y="connsiteY3"/>
                </a:cxn>
              </a:cxnLst>
              <a:rect l="l" t="t" r="r" b="b"/>
              <a:pathLst>
                <a:path w="465015" h="55559">
                  <a:moveTo>
                    <a:pt x="456889" y="50805"/>
                  </a:moveTo>
                  <a:cubicBezTo>
                    <a:pt x="411910" y="42867"/>
                    <a:pt x="33556" y="534"/>
                    <a:pt x="2864" y="5"/>
                  </a:cubicBezTo>
                  <a:cubicBezTo>
                    <a:pt x="-27828" y="-524"/>
                    <a:pt x="196539" y="39163"/>
                    <a:pt x="272739" y="47630"/>
                  </a:cubicBezTo>
                  <a:cubicBezTo>
                    <a:pt x="348939" y="56097"/>
                    <a:pt x="501868" y="58743"/>
                    <a:pt x="456889" y="508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81" name="Group 180">
            <a:extLst>
              <a:ext uri="{FF2B5EF4-FFF2-40B4-BE49-F238E27FC236}">
                <a16:creationId xmlns:a16="http://schemas.microsoft.com/office/drawing/2014/main" id="{D14F9816-D761-44CD-80AC-A13A6A2BF4F4}"/>
              </a:ext>
              <a:ext uri="{C183D7F6-B498-43B3-948B-1728B52AA6E4}">
                <adec:decorative xmlns:adec="http://schemas.microsoft.com/office/drawing/2017/decorative" val="1"/>
              </a:ext>
            </a:extLst>
          </p:cNvPr>
          <p:cNvGrpSpPr/>
          <p:nvPr/>
        </p:nvGrpSpPr>
        <p:grpSpPr>
          <a:xfrm>
            <a:off x="2892834" y="3292485"/>
            <a:ext cx="584970" cy="615624"/>
            <a:chOff x="4127500" y="2909888"/>
            <a:chExt cx="330200" cy="315913"/>
          </a:xfrm>
        </p:grpSpPr>
        <p:sp>
          <p:nvSpPr>
            <p:cNvPr id="182" name="Oval 268">
              <a:extLst>
                <a:ext uri="{FF2B5EF4-FFF2-40B4-BE49-F238E27FC236}">
                  <a16:creationId xmlns:a16="http://schemas.microsoft.com/office/drawing/2014/main" id="{8D0C8D9D-E9ED-445E-B175-12C0160A5981}"/>
                </a:ext>
              </a:extLst>
            </p:cNvPr>
            <p:cNvSpPr>
              <a:spLocks noChangeArrowheads="1"/>
            </p:cNvSpPr>
            <p:nvPr/>
          </p:nvSpPr>
          <p:spPr bwMode="auto">
            <a:xfrm>
              <a:off x="4149725" y="3060701"/>
              <a:ext cx="76200"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269">
              <a:extLst>
                <a:ext uri="{FF2B5EF4-FFF2-40B4-BE49-F238E27FC236}">
                  <a16:creationId xmlns:a16="http://schemas.microsoft.com/office/drawing/2014/main" id="{86759DBE-9B84-4D15-8B20-34E76E5F570C}"/>
                </a:ext>
              </a:extLst>
            </p:cNvPr>
            <p:cNvSpPr>
              <a:spLocks/>
            </p:cNvSpPr>
            <p:nvPr/>
          </p:nvSpPr>
          <p:spPr bwMode="auto">
            <a:xfrm>
              <a:off x="4127500" y="3135313"/>
              <a:ext cx="109538" cy="60325"/>
            </a:xfrm>
            <a:custGeom>
              <a:avLst/>
              <a:gdLst>
                <a:gd name="T0" fmla="*/ 22 w 29"/>
                <a:gd name="T1" fmla="*/ 16 h 16"/>
                <a:gd name="T2" fmla="*/ 0 w 29"/>
                <a:gd name="T3" fmla="*/ 16 h 16"/>
                <a:gd name="T4" fmla="*/ 16 w 29"/>
                <a:gd name="T5" fmla="*/ 0 h 16"/>
                <a:gd name="T6" fmla="*/ 29 w 29"/>
                <a:gd name="T7" fmla="*/ 7 h 16"/>
              </a:gdLst>
              <a:ahLst/>
              <a:cxnLst>
                <a:cxn ang="0">
                  <a:pos x="T0" y="T1"/>
                </a:cxn>
                <a:cxn ang="0">
                  <a:pos x="T2" y="T3"/>
                </a:cxn>
                <a:cxn ang="0">
                  <a:pos x="T4" y="T5"/>
                </a:cxn>
                <a:cxn ang="0">
                  <a:pos x="T6" y="T7"/>
                </a:cxn>
              </a:cxnLst>
              <a:rect l="0" t="0" r="r" b="b"/>
              <a:pathLst>
                <a:path w="29" h="16">
                  <a:moveTo>
                    <a:pt x="22" y="16"/>
                  </a:moveTo>
                  <a:cubicBezTo>
                    <a:pt x="0" y="16"/>
                    <a:pt x="0" y="16"/>
                    <a:pt x="0" y="16"/>
                  </a:cubicBezTo>
                  <a:cubicBezTo>
                    <a:pt x="0" y="7"/>
                    <a:pt x="7" y="0"/>
                    <a:pt x="16" y="0"/>
                  </a:cubicBezTo>
                  <a:cubicBezTo>
                    <a:pt x="21" y="0"/>
                    <a:pt x="26" y="3"/>
                    <a:pt x="29" y="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Oval 270">
              <a:extLst>
                <a:ext uri="{FF2B5EF4-FFF2-40B4-BE49-F238E27FC236}">
                  <a16:creationId xmlns:a16="http://schemas.microsoft.com/office/drawing/2014/main" id="{0524A632-17BB-4AA9-A49C-41BE94905C34}"/>
                </a:ext>
              </a:extLst>
            </p:cNvPr>
            <p:cNvSpPr>
              <a:spLocks noChangeArrowheads="1"/>
            </p:cNvSpPr>
            <p:nvPr/>
          </p:nvSpPr>
          <p:spPr bwMode="auto">
            <a:xfrm>
              <a:off x="4360863" y="3060701"/>
              <a:ext cx="74613"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271">
              <a:extLst>
                <a:ext uri="{FF2B5EF4-FFF2-40B4-BE49-F238E27FC236}">
                  <a16:creationId xmlns:a16="http://schemas.microsoft.com/office/drawing/2014/main" id="{D502FFDD-28F4-4AA4-B259-B57867A0C506}"/>
                </a:ext>
              </a:extLst>
            </p:cNvPr>
            <p:cNvSpPr>
              <a:spLocks/>
            </p:cNvSpPr>
            <p:nvPr/>
          </p:nvSpPr>
          <p:spPr bwMode="auto">
            <a:xfrm>
              <a:off x="4349750" y="3135313"/>
              <a:ext cx="107950" cy="60325"/>
            </a:xfrm>
            <a:custGeom>
              <a:avLst/>
              <a:gdLst>
                <a:gd name="T0" fmla="*/ 0 w 29"/>
                <a:gd name="T1" fmla="*/ 7 h 16"/>
                <a:gd name="T2" fmla="*/ 13 w 29"/>
                <a:gd name="T3" fmla="*/ 0 h 16"/>
                <a:gd name="T4" fmla="*/ 29 w 29"/>
                <a:gd name="T5" fmla="*/ 16 h 16"/>
                <a:gd name="T6" fmla="*/ 7 w 29"/>
                <a:gd name="T7" fmla="*/ 16 h 16"/>
              </a:gdLst>
              <a:ahLst/>
              <a:cxnLst>
                <a:cxn ang="0">
                  <a:pos x="T0" y="T1"/>
                </a:cxn>
                <a:cxn ang="0">
                  <a:pos x="T2" y="T3"/>
                </a:cxn>
                <a:cxn ang="0">
                  <a:pos x="T4" y="T5"/>
                </a:cxn>
                <a:cxn ang="0">
                  <a:pos x="T6" y="T7"/>
                </a:cxn>
              </a:cxnLst>
              <a:rect l="0" t="0" r="r" b="b"/>
              <a:pathLst>
                <a:path w="29" h="16">
                  <a:moveTo>
                    <a:pt x="0" y="7"/>
                  </a:moveTo>
                  <a:cubicBezTo>
                    <a:pt x="3" y="3"/>
                    <a:pt x="8" y="0"/>
                    <a:pt x="13" y="0"/>
                  </a:cubicBezTo>
                  <a:cubicBezTo>
                    <a:pt x="22" y="0"/>
                    <a:pt x="29" y="7"/>
                    <a:pt x="29" y="16"/>
                  </a:cubicBezTo>
                  <a:cubicBezTo>
                    <a:pt x="7" y="16"/>
                    <a:pt x="7" y="16"/>
                    <a:pt x="7" y="16"/>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 name="Oval 272">
              <a:extLst>
                <a:ext uri="{FF2B5EF4-FFF2-40B4-BE49-F238E27FC236}">
                  <a16:creationId xmlns:a16="http://schemas.microsoft.com/office/drawing/2014/main" id="{074B1DAE-77A3-4CE2-BB5F-6E109DFB6B0C}"/>
                </a:ext>
              </a:extLst>
            </p:cNvPr>
            <p:cNvSpPr>
              <a:spLocks noChangeArrowheads="1"/>
            </p:cNvSpPr>
            <p:nvPr/>
          </p:nvSpPr>
          <p:spPr bwMode="auto">
            <a:xfrm>
              <a:off x="4240213" y="3030538"/>
              <a:ext cx="104775" cy="1095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273">
              <a:extLst>
                <a:ext uri="{FF2B5EF4-FFF2-40B4-BE49-F238E27FC236}">
                  <a16:creationId xmlns:a16="http://schemas.microsoft.com/office/drawing/2014/main" id="{6F4FD849-C2CF-4E95-92A3-DF3CD12C6031}"/>
                </a:ext>
              </a:extLst>
            </p:cNvPr>
            <p:cNvSpPr>
              <a:spLocks/>
            </p:cNvSpPr>
            <p:nvPr/>
          </p:nvSpPr>
          <p:spPr bwMode="auto">
            <a:xfrm>
              <a:off x="4214813" y="2986088"/>
              <a:ext cx="157163" cy="36513"/>
            </a:xfrm>
            <a:custGeom>
              <a:avLst/>
              <a:gdLst>
                <a:gd name="T0" fmla="*/ 0 w 42"/>
                <a:gd name="T1" fmla="*/ 10 h 10"/>
                <a:gd name="T2" fmla="*/ 21 w 42"/>
                <a:gd name="T3" fmla="*/ 0 h 10"/>
                <a:gd name="T4" fmla="*/ 42 w 42"/>
                <a:gd name="T5" fmla="*/ 10 h 10"/>
              </a:gdLst>
              <a:ahLst/>
              <a:cxnLst>
                <a:cxn ang="0">
                  <a:pos x="T0" y="T1"/>
                </a:cxn>
                <a:cxn ang="0">
                  <a:pos x="T2" y="T3"/>
                </a:cxn>
                <a:cxn ang="0">
                  <a:pos x="T4" y="T5"/>
                </a:cxn>
              </a:cxnLst>
              <a:rect l="0" t="0" r="r" b="b"/>
              <a:pathLst>
                <a:path w="42" h="10">
                  <a:moveTo>
                    <a:pt x="0" y="10"/>
                  </a:moveTo>
                  <a:cubicBezTo>
                    <a:pt x="5" y="4"/>
                    <a:pt x="13" y="0"/>
                    <a:pt x="21" y="0"/>
                  </a:cubicBezTo>
                  <a:cubicBezTo>
                    <a:pt x="29" y="0"/>
                    <a:pt x="37" y="4"/>
                    <a:pt x="42" y="1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274">
              <a:extLst>
                <a:ext uri="{FF2B5EF4-FFF2-40B4-BE49-F238E27FC236}">
                  <a16:creationId xmlns:a16="http://schemas.microsoft.com/office/drawing/2014/main" id="{E95CA879-26B6-4158-84CA-E13BF1DBB284}"/>
                </a:ext>
              </a:extLst>
            </p:cNvPr>
            <p:cNvSpPr>
              <a:spLocks/>
            </p:cNvSpPr>
            <p:nvPr/>
          </p:nvSpPr>
          <p:spPr bwMode="auto">
            <a:xfrm>
              <a:off x="4187825" y="2947988"/>
              <a:ext cx="211138" cy="49213"/>
            </a:xfrm>
            <a:custGeom>
              <a:avLst/>
              <a:gdLst>
                <a:gd name="T0" fmla="*/ 0 w 56"/>
                <a:gd name="T1" fmla="*/ 13 h 13"/>
                <a:gd name="T2" fmla="*/ 28 w 56"/>
                <a:gd name="T3" fmla="*/ 0 h 13"/>
                <a:gd name="T4" fmla="*/ 56 w 56"/>
                <a:gd name="T5" fmla="*/ 13 h 13"/>
              </a:gdLst>
              <a:ahLst/>
              <a:cxnLst>
                <a:cxn ang="0">
                  <a:pos x="T0" y="T1"/>
                </a:cxn>
                <a:cxn ang="0">
                  <a:pos x="T2" y="T3"/>
                </a:cxn>
                <a:cxn ang="0">
                  <a:pos x="T4" y="T5"/>
                </a:cxn>
              </a:cxnLst>
              <a:rect l="0" t="0" r="r" b="b"/>
              <a:pathLst>
                <a:path w="56" h="13">
                  <a:moveTo>
                    <a:pt x="0" y="13"/>
                  </a:moveTo>
                  <a:cubicBezTo>
                    <a:pt x="7" y="5"/>
                    <a:pt x="17" y="0"/>
                    <a:pt x="28" y="0"/>
                  </a:cubicBezTo>
                  <a:cubicBezTo>
                    <a:pt x="39" y="0"/>
                    <a:pt x="49" y="5"/>
                    <a:pt x="56" y="13"/>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275">
              <a:extLst>
                <a:ext uri="{FF2B5EF4-FFF2-40B4-BE49-F238E27FC236}">
                  <a16:creationId xmlns:a16="http://schemas.microsoft.com/office/drawing/2014/main" id="{E086F5C4-405F-457A-B470-EDF08E80A41A}"/>
                </a:ext>
              </a:extLst>
            </p:cNvPr>
            <p:cNvSpPr>
              <a:spLocks/>
            </p:cNvSpPr>
            <p:nvPr/>
          </p:nvSpPr>
          <p:spPr bwMode="auto">
            <a:xfrm>
              <a:off x="4157663" y="2909888"/>
              <a:ext cx="269875" cy="63500"/>
            </a:xfrm>
            <a:custGeom>
              <a:avLst/>
              <a:gdLst>
                <a:gd name="T0" fmla="*/ 0 w 72"/>
                <a:gd name="T1" fmla="*/ 17 h 17"/>
                <a:gd name="T2" fmla="*/ 36 w 72"/>
                <a:gd name="T3" fmla="*/ 0 h 17"/>
                <a:gd name="T4" fmla="*/ 72 w 72"/>
                <a:gd name="T5" fmla="*/ 17 h 17"/>
              </a:gdLst>
              <a:ahLst/>
              <a:cxnLst>
                <a:cxn ang="0">
                  <a:pos x="T0" y="T1"/>
                </a:cxn>
                <a:cxn ang="0">
                  <a:pos x="T2" y="T3"/>
                </a:cxn>
                <a:cxn ang="0">
                  <a:pos x="T4" y="T5"/>
                </a:cxn>
              </a:cxnLst>
              <a:rect l="0" t="0" r="r" b="b"/>
              <a:pathLst>
                <a:path w="72" h="17">
                  <a:moveTo>
                    <a:pt x="0" y="17"/>
                  </a:moveTo>
                  <a:cubicBezTo>
                    <a:pt x="8" y="7"/>
                    <a:pt x="21" y="0"/>
                    <a:pt x="36" y="0"/>
                  </a:cubicBezTo>
                  <a:cubicBezTo>
                    <a:pt x="51" y="0"/>
                    <a:pt x="64" y="7"/>
                    <a:pt x="72" y="1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276">
              <a:extLst>
                <a:ext uri="{FF2B5EF4-FFF2-40B4-BE49-F238E27FC236}">
                  <a16:creationId xmlns:a16="http://schemas.microsoft.com/office/drawing/2014/main" id="{8CDF0588-DA3B-4B0D-BDF8-DE1AF3941577}"/>
                </a:ext>
              </a:extLst>
            </p:cNvPr>
            <p:cNvSpPr>
              <a:spLocks/>
            </p:cNvSpPr>
            <p:nvPr/>
          </p:nvSpPr>
          <p:spPr bwMode="auto">
            <a:xfrm>
              <a:off x="4206875" y="3140076"/>
              <a:ext cx="173038" cy="85725"/>
            </a:xfrm>
            <a:custGeom>
              <a:avLst/>
              <a:gdLst>
                <a:gd name="T0" fmla="*/ 46 w 46"/>
                <a:gd name="T1" fmla="*/ 23 h 23"/>
                <a:gd name="T2" fmla="*/ 0 w 46"/>
                <a:gd name="T3" fmla="*/ 23 h 23"/>
                <a:gd name="T4" fmla="*/ 23 w 46"/>
                <a:gd name="T5" fmla="*/ 0 h 23"/>
                <a:gd name="T6" fmla="*/ 46 w 46"/>
                <a:gd name="T7" fmla="*/ 23 h 23"/>
              </a:gdLst>
              <a:ahLst/>
              <a:cxnLst>
                <a:cxn ang="0">
                  <a:pos x="T0" y="T1"/>
                </a:cxn>
                <a:cxn ang="0">
                  <a:pos x="T2" y="T3"/>
                </a:cxn>
                <a:cxn ang="0">
                  <a:pos x="T4" y="T5"/>
                </a:cxn>
                <a:cxn ang="0">
                  <a:pos x="T6" y="T7"/>
                </a:cxn>
              </a:cxnLst>
              <a:rect l="0" t="0" r="r" b="b"/>
              <a:pathLst>
                <a:path w="46" h="23">
                  <a:moveTo>
                    <a:pt x="46" y="23"/>
                  </a:moveTo>
                  <a:cubicBezTo>
                    <a:pt x="0" y="23"/>
                    <a:pt x="0" y="23"/>
                    <a:pt x="0" y="23"/>
                  </a:cubicBezTo>
                  <a:cubicBezTo>
                    <a:pt x="0" y="10"/>
                    <a:pt x="10" y="0"/>
                    <a:pt x="23" y="0"/>
                  </a:cubicBezTo>
                  <a:cubicBezTo>
                    <a:pt x="36" y="0"/>
                    <a:pt x="46" y="10"/>
                    <a:pt x="46" y="23"/>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3" name="Group 42">
            <a:extLst>
              <a:ext uri="{FF2B5EF4-FFF2-40B4-BE49-F238E27FC236}">
                <a16:creationId xmlns:a16="http://schemas.microsoft.com/office/drawing/2014/main" id="{A64F8879-D01A-46C0-82F4-C2574F5186EA}"/>
              </a:ext>
              <a:ext uri="{C183D7F6-B498-43B3-948B-1728B52AA6E4}">
                <adec:decorative xmlns:adec="http://schemas.microsoft.com/office/drawing/2017/decorative" val="1"/>
              </a:ext>
            </a:extLst>
          </p:cNvPr>
          <p:cNvGrpSpPr/>
          <p:nvPr/>
        </p:nvGrpSpPr>
        <p:grpSpPr>
          <a:xfrm>
            <a:off x="9739617" y="4157408"/>
            <a:ext cx="2097247" cy="1322865"/>
            <a:chOff x="9571546" y="4157408"/>
            <a:chExt cx="2274525" cy="1322865"/>
          </a:xfrm>
        </p:grpSpPr>
        <p:sp>
          <p:nvSpPr>
            <p:cNvPr id="331" name="TextBox 330">
              <a:extLst>
                <a:ext uri="{FF2B5EF4-FFF2-40B4-BE49-F238E27FC236}">
                  <a16:creationId xmlns:a16="http://schemas.microsoft.com/office/drawing/2014/main" id="{62109C55-9EBC-4778-80D4-D55D22307915}"/>
                </a:ext>
              </a:extLst>
            </p:cNvPr>
            <p:cNvSpPr txBox="1"/>
            <p:nvPr/>
          </p:nvSpPr>
          <p:spPr>
            <a:xfrm>
              <a:off x="9571546" y="4157408"/>
              <a:ext cx="2274525" cy="492443"/>
            </a:xfrm>
            <a:prstGeom prst="rect">
              <a:avLst/>
            </a:prstGeom>
            <a:noFill/>
          </p:spPr>
          <p:txBody>
            <a:bodyPr wrap="square" lIns="0" tIns="0" rIns="0" bIns="0" rtlCol="0">
              <a:spAutoFit/>
            </a:bodyPr>
            <a:lstStyle/>
            <a:p>
              <a:pPr algn="r"/>
              <a:r>
                <a:rPr lang="en-US" sz="1600" b="1" dirty="0">
                  <a:solidFill>
                    <a:srgbClr val="002060"/>
                  </a:solidFill>
                  <a:latin typeface="Segoe UI" panose="020B0502040204020203" pitchFamily="34" charset="0"/>
                  <a:cs typeface="Segoe UI" panose="020B0502040204020203" pitchFamily="34" charset="0"/>
                </a:rPr>
                <a:t>START TABBING YOUR STUDY GUIDES</a:t>
              </a:r>
            </a:p>
          </p:txBody>
        </p:sp>
        <p:sp>
          <p:nvSpPr>
            <p:cNvPr id="332" name="Rectangle 331">
              <a:extLst>
                <a:ext uri="{FF2B5EF4-FFF2-40B4-BE49-F238E27FC236}">
                  <a16:creationId xmlns:a16="http://schemas.microsoft.com/office/drawing/2014/main" id="{779BDC05-BA31-44EF-B695-331F1F3CEBCA}"/>
                </a:ext>
              </a:extLst>
            </p:cNvPr>
            <p:cNvSpPr/>
            <p:nvPr/>
          </p:nvSpPr>
          <p:spPr>
            <a:xfrm>
              <a:off x="9695997" y="4987830"/>
              <a:ext cx="2145466" cy="492443"/>
            </a:xfrm>
            <a:prstGeom prst="rect">
              <a:avLst/>
            </a:prstGeom>
          </p:spPr>
          <p:txBody>
            <a:bodyPr wrap="square" lIns="0" tIns="0" rIns="0" bIns="0">
              <a:spAutoFit/>
            </a:bodyPr>
            <a:lstStyle/>
            <a:p>
              <a:pPr algn="r"/>
              <a:r>
                <a:rPr lang="en-US" sz="1600" i="1" dirty="0">
                  <a:solidFill>
                    <a:srgbClr val="002060"/>
                  </a:solidFill>
                  <a:latin typeface="+mj-lt"/>
                  <a:cs typeface="Segoe UI" panose="020B0502040204020203" pitchFamily="34" charset="0"/>
                </a:rPr>
                <a:t>Go to the next slide to learn this step.</a:t>
              </a:r>
            </a:p>
          </p:txBody>
        </p:sp>
      </p:grpSp>
      <p:grpSp>
        <p:nvGrpSpPr>
          <p:cNvPr id="336" name="Group 335">
            <a:extLst>
              <a:ext uri="{FF2B5EF4-FFF2-40B4-BE49-F238E27FC236}">
                <a16:creationId xmlns:a16="http://schemas.microsoft.com/office/drawing/2014/main" id="{28F9A76E-D468-407E-9575-CEACF4453F35}"/>
              </a:ext>
              <a:ext uri="{C183D7F6-B498-43B3-948B-1728B52AA6E4}">
                <adec:decorative xmlns:adec="http://schemas.microsoft.com/office/drawing/2017/decorative" val="1"/>
              </a:ext>
            </a:extLst>
          </p:cNvPr>
          <p:cNvGrpSpPr/>
          <p:nvPr/>
        </p:nvGrpSpPr>
        <p:grpSpPr>
          <a:xfrm>
            <a:off x="9098877" y="2203556"/>
            <a:ext cx="2612155" cy="1116026"/>
            <a:chOff x="9700605" y="4157408"/>
            <a:chExt cx="2832957" cy="1116026"/>
          </a:xfrm>
        </p:grpSpPr>
        <p:sp>
          <p:nvSpPr>
            <p:cNvPr id="337" name="TextBox 336">
              <a:extLst>
                <a:ext uri="{FF2B5EF4-FFF2-40B4-BE49-F238E27FC236}">
                  <a16:creationId xmlns:a16="http://schemas.microsoft.com/office/drawing/2014/main" id="{3380BC47-47FB-44F3-9E0B-80B83E426031}"/>
                </a:ext>
              </a:extLst>
            </p:cNvPr>
            <p:cNvSpPr txBox="1"/>
            <p:nvPr/>
          </p:nvSpPr>
          <p:spPr>
            <a:xfrm>
              <a:off x="9700605" y="4157408"/>
              <a:ext cx="2832957" cy="246221"/>
            </a:xfrm>
            <a:prstGeom prst="rect">
              <a:avLst/>
            </a:prstGeom>
            <a:noFill/>
          </p:spPr>
          <p:txBody>
            <a:bodyPr wrap="square" lIns="0" tIns="0" rIns="0" bIns="0" rtlCol="0">
              <a:spAutoFit/>
            </a:bodyPr>
            <a:lstStyle/>
            <a:p>
              <a:r>
                <a:rPr lang="en-US" sz="1600" b="1" dirty="0">
                  <a:solidFill>
                    <a:srgbClr val="002060"/>
                  </a:solidFill>
                  <a:latin typeface="Segoe UI" panose="020B0502040204020203" pitchFamily="34" charset="0"/>
                  <a:cs typeface="Segoe UI" panose="020B0502040204020203" pitchFamily="34" charset="0"/>
                </a:rPr>
                <a:t>LINE UP YOUR TEXTBOOKS</a:t>
              </a:r>
            </a:p>
          </p:txBody>
        </p:sp>
        <p:sp>
          <p:nvSpPr>
            <p:cNvPr id="338" name="Rectangle 337">
              <a:extLst>
                <a:ext uri="{FF2B5EF4-FFF2-40B4-BE49-F238E27FC236}">
                  <a16:creationId xmlns:a16="http://schemas.microsoft.com/office/drawing/2014/main" id="{9DE6A47E-C4CC-416D-9C28-3273394521C8}"/>
                </a:ext>
              </a:extLst>
            </p:cNvPr>
            <p:cNvSpPr/>
            <p:nvPr/>
          </p:nvSpPr>
          <p:spPr>
            <a:xfrm>
              <a:off x="9969224" y="4627103"/>
              <a:ext cx="2553356" cy="646331"/>
            </a:xfrm>
            <a:prstGeom prst="rect">
              <a:avLst/>
            </a:prstGeom>
          </p:spPr>
          <p:txBody>
            <a:bodyPr wrap="square" lIns="0" tIns="0" rIns="0" bIns="0">
              <a:spAutoFit/>
            </a:bodyPr>
            <a:lstStyle/>
            <a:p>
              <a:pPr algn="r"/>
              <a:r>
                <a:rPr lang="en-US" sz="1400" i="1" dirty="0">
                  <a:solidFill>
                    <a:srgbClr val="002060"/>
                  </a:solidFill>
                  <a:latin typeface="+mj-lt"/>
                  <a:cs typeface="Segoe UI" panose="020B0502040204020203" pitchFamily="34" charset="0"/>
                </a:rPr>
                <a:t>Take out all your reference books and separate them from the rest of your materials.</a:t>
              </a:r>
            </a:p>
          </p:txBody>
        </p:sp>
      </p:grpSp>
      <p:grpSp>
        <p:nvGrpSpPr>
          <p:cNvPr id="45" name="Group 44">
            <a:extLst>
              <a:ext uri="{FF2B5EF4-FFF2-40B4-BE49-F238E27FC236}">
                <a16:creationId xmlns:a16="http://schemas.microsoft.com/office/drawing/2014/main" id="{99CDDA2C-6FA4-497B-A320-3ED782990E8C}"/>
              </a:ext>
              <a:ext uri="{C183D7F6-B498-43B3-948B-1728B52AA6E4}">
                <adec:decorative xmlns:adec="http://schemas.microsoft.com/office/drawing/2017/decorative" val="1"/>
              </a:ext>
            </a:extLst>
          </p:cNvPr>
          <p:cNvGrpSpPr/>
          <p:nvPr/>
        </p:nvGrpSpPr>
        <p:grpSpPr>
          <a:xfrm>
            <a:off x="575320" y="2063376"/>
            <a:ext cx="2934676" cy="1273606"/>
            <a:chOff x="548299" y="2203556"/>
            <a:chExt cx="2934676" cy="1273606"/>
          </a:xfrm>
        </p:grpSpPr>
        <p:sp>
          <p:nvSpPr>
            <p:cNvPr id="340" name="TextBox 339">
              <a:extLst>
                <a:ext uri="{FF2B5EF4-FFF2-40B4-BE49-F238E27FC236}">
                  <a16:creationId xmlns:a16="http://schemas.microsoft.com/office/drawing/2014/main" id="{246A1BD9-59BD-467C-9A84-D6A5E4382773}"/>
                </a:ext>
              </a:extLst>
            </p:cNvPr>
            <p:cNvSpPr txBox="1"/>
            <p:nvPr/>
          </p:nvSpPr>
          <p:spPr>
            <a:xfrm>
              <a:off x="580014" y="2203556"/>
              <a:ext cx="1898635" cy="246221"/>
            </a:xfrm>
            <a:prstGeom prst="rect">
              <a:avLst/>
            </a:prstGeom>
            <a:noFill/>
          </p:spPr>
          <p:txBody>
            <a:bodyPr wrap="square" lIns="0" tIns="0" rIns="0" bIns="0" rtlCol="0">
              <a:spAutoFit/>
            </a:bodyPr>
            <a:lstStyle/>
            <a:p>
              <a:r>
                <a:rPr lang="en-US" sz="1600" b="1" dirty="0">
                  <a:solidFill>
                    <a:srgbClr val="002060"/>
                  </a:solidFill>
                  <a:latin typeface="Segoe UI" panose="020B0502040204020203" pitchFamily="34" charset="0"/>
                  <a:cs typeface="Segoe UI" panose="020B0502040204020203" pitchFamily="34" charset="0"/>
                </a:rPr>
                <a:t>LOCATE YOUR TABS</a:t>
              </a:r>
            </a:p>
          </p:txBody>
        </p:sp>
        <p:sp>
          <p:nvSpPr>
            <p:cNvPr id="341" name="Rectangle 340">
              <a:extLst>
                <a:ext uri="{FF2B5EF4-FFF2-40B4-BE49-F238E27FC236}">
                  <a16:creationId xmlns:a16="http://schemas.microsoft.com/office/drawing/2014/main" id="{594EDD4C-FB3C-4D67-A0E0-448BE5307678}"/>
                </a:ext>
              </a:extLst>
            </p:cNvPr>
            <p:cNvSpPr/>
            <p:nvPr/>
          </p:nvSpPr>
          <p:spPr>
            <a:xfrm>
              <a:off x="548299" y="2553832"/>
              <a:ext cx="2934676" cy="923330"/>
            </a:xfrm>
            <a:prstGeom prst="rect">
              <a:avLst/>
            </a:prstGeom>
          </p:spPr>
          <p:txBody>
            <a:bodyPr wrap="square" lIns="0" tIns="0" rIns="0" bIns="0">
              <a:spAutoFit/>
            </a:bodyPr>
            <a:lstStyle/>
            <a:p>
              <a:r>
                <a:rPr lang="en-US" sz="1200" b="1" i="1" dirty="0">
                  <a:solidFill>
                    <a:srgbClr val="002060"/>
                  </a:solidFill>
                  <a:latin typeface="+mj-lt"/>
                  <a:cs typeface="Segoe UI" panose="020B0502040204020203" pitchFamily="34" charset="0"/>
                </a:rPr>
                <a:t>2 different types:</a:t>
              </a:r>
            </a:p>
            <a:p>
              <a:r>
                <a:rPr lang="en-US" sz="1200" i="1" dirty="0">
                  <a:solidFill>
                    <a:srgbClr val="002060"/>
                  </a:solidFill>
                  <a:latin typeface="+mj-lt"/>
                  <a:cs typeface="Segoe UI" panose="020B0502040204020203" pitchFamily="34" charset="0"/>
                </a:rPr>
                <a:t>The small tabs inside the front cover of your study guides are only used for the study guides. Your reference books will use the larger tabs that are packaged separately.</a:t>
              </a:r>
            </a:p>
          </p:txBody>
        </p:sp>
      </p:grpSp>
      <p:grpSp>
        <p:nvGrpSpPr>
          <p:cNvPr id="342" name="Group 341">
            <a:extLst>
              <a:ext uri="{FF2B5EF4-FFF2-40B4-BE49-F238E27FC236}">
                <a16:creationId xmlns:a16="http://schemas.microsoft.com/office/drawing/2014/main" id="{6ADA542D-B2D5-4962-8376-A598260BA8B9}"/>
              </a:ext>
              <a:ext uri="{C183D7F6-B498-43B3-948B-1728B52AA6E4}">
                <adec:decorative xmlns:adec="http://schemas.microsoft.com/office/drawing/2017/decorative" val="1"/>
              </a:ext>
            </a:extLst>
          </p:cNvPr>
          <p:cNvGrpSpPr/>
          <p:nvPr/>
        </p:nvGrpSpPr>
        <p:grpSpPr>
          <a:xfrm>
            <a:off x="576679" y="4014795"/>
            <a:ext cx="2729573" cy="2083755"/>
            <a:chOff x="9468545" y="4014795"/>
            <a:chExt cx="2960300" cy="2083755"/>
          </a:xfrm>
        </p:grpSpPr>
        <p:sp>
          <p:nvSpPr>
            <p:cNvPr id="343" name="TextBox 342">
              <a:extLst>
                <a:ext uri="{FF2B5EF4-FFF2-40B4-BE49-F238E27FC236}">
                  <a16:creationId xmlns:a16="http://schemas.microsoft.com/office/drawing/2014/main" id="{36571B2F-0463-48D1-8CC7-EA6BC8F3FB67}"/>
                </a:ext>
              </a:extLst>
            </p:cNvPr>
            <p:cNvSpPr txBox="1"/>
            <p:nvPr/>
          </p:nvSpPr>
          <p:spPr>
            <a:xfrm>
              <a:off x="9472164" y="4014795"/>
              <a:ext cx="2956681" cy="492443"/>
            </a:xfrm>
            <a:prstGeom prst="rect">
              <a:avLst/>
            </a:prstGeom>
            <a:noFill/>
          </p:spPr>
          <p:txBody>
            <a:bodyPr wrap="square" lIns="0" tIns="0" rIns="0" bIns="0" rtlCol="0">
              <a:spAutoFit/>
            </a:bodyPr>
            <a:lstStyle/>
            <a:p>
              <a:r>
                <a:rPr lang="en-US" sz="1600" b="1" dirty="0">
                  <a:solidFill>
                    <a:srgbClr val="002060"/>
                  </a:solidFill>
                  <a:latin typeface="Segoe UI" panose="020B0502040204020203" pitchFamily="34" charset="0"/>
                  <a:cs typeface="Segoe UI" panose="020B0502040204020203" pitchFamily="34" charset="0"/>
                </a:rPr>
                <a:t>TAKE OUT AND OPEN YOUR SEALED STUDY GUIDES:</a:t>
              </a:r>
            </a:p>
          </p:txBody>
        </p:sp>
        <p:sp>
          <p:nvSpPr>
            <p:cNvPr id="344" name="Rectangle 343">
              <a:extLst>
                <a:ext uri="{FF2B5EF4-FFF2-40B4-BE49-F238E27FC236}">
                  <a16:creationId xmlns:a16="http://schemas.microsoft.com/office/drawing/2014/main" id="{2BA0C149-973C-4722-BF48-FF9DE9B8BC55}"/>
                </a:ext>
              </a:extLst>
            </p:cNvPr>
            <p:cNvSpPr/>
            <p:nvPr/>
          </p:nvSpPr>
          <p:spPr>
            <a:xfrm>
              <a:off x="9468545" y="5113665"/>
              <a:ext cx="2211109" cy="984885"/>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Black binding = Business</a:t>
              </a:r>
            </a:p>
            <a:p>
              <a:endParaRPr lang="en-US" sz="1600" i="1" dirty="0">
                <a:solidFill>
                  <a:srgbClr val="002060"/>
                </a:solidFill>
                <a:latin typeface="+mj-lt"/>
                <a:cs typeface="Segoe UI" panose="020B0502040204020203" pitchFamily="34" charset="0"/>
              </a:endParaRPr>
            </a:p>
            <a:p>
              <a:endParaRPr lang="en-US" sz="1600" i="1" dirty="0">
                <a:solidFill>
                  <a:srgbClr val="002060"/>
                </a:solidFill>
                <a:latin typeface="+mj-lt"/>
                <a:cs typeface="Segoe UI" panose="020B0502040204020203" pitchFamily="34" charset="0"/>
              </a:endParaRPr>
            </a:p>
            <a:p>
              <a:r>
                <a:rPr lang="en-US" sz="1600" i="1" dirty="0">
                  <a:solidFill>
                    <a:srgbClr val="002060"/>
                  </a:solidFill>
                  <a:latin typeface="+mj-lt"/>
                  <a:cs typeface="Segoe UI" panose="020B0502040204020203" pitchFamily="34" charset="0"/>
                </a:rPr>
                <a:t>Red binding = Trade</a:t>
              </a:r>
            </a:p>
          </p:txBody>
        </p:sp>
      </p:grpSp>
      <p:sp>
        <p:nvSpPr>
          <p:cNvPr id="346" name="TextBox 345">
            <a:extLst>
              <a:ext uri="{FF2B5EF4-FFF2-40B4-BE49-F238E27FC236}">
                <a16:creationId xmlns:a16="http://schemas.microsoft.com/office/drawing/2014/main" id="{3DF722C9-361F-401E-AD34-54132A8436B3}"/>
              </a:ext>
            </a:extLst>
          </p:cNvPr>
          <p:cNvSpPr txBox="1"/>
          <p:nvPr/>
        </p:nvSpPr>
        <p:spPr>
          <a:xfrm>
            <a:off x="4691232" y="301482"/>
            <a:ext cx="4186600" cy="1231106"/>
          </a:xfrm>
          <a:prstGeom prst="rect">
            <a:avLst/>
          </a:prstGeom>
          <a:noFill/>
        </p:spPr>
        <p:txBody>
          <a:bodyPr wrap="square" lIns="0" tIns="0" rIns="0" bIns="0" rtlCol="0">
            <a:spAutoFit/>
          </a:bodyPr>
          <a:lstStyle/>
          <a:p>
            <a:r>
              <a:rPr lang="en-US" sz="4000" b="1" dirty="0">
                <a:solidFill>
                  <a:srgbClr val="002060"/>
                </a:solidFill>
                <a:latin typeface="Segoe UI" panose="020B0502040204020203" pitchFamily="34" charset="0"/>
                <a:cs typeface="Segoe UI" panose="020B0502040204020203" pitchFamily="34" charset="0"/>
              </a:rPr>
              <a:t>STEP 1: </a:t>
            </a:r>
          </a:p>
          <a:p>
            <a:r>
              <a:rPr lang="en-US" sz="4000" b="1" dirty="0">
                <a:solidFill>
                  <a:srgbClr val="002060"/>
                </a:solidFill>
                <a:latin typeface="Segoe UI" panose="020B0502040204020203" pitchFamily="34" charset="0"/>
                <a:cs typeface="Segoe UI" panose="020B0502040204020203" pitchFamily="34" charset="0"/>
              </a:rPr>
              <a:t>GET ORGANIZED</a:t>
            </a:r>
          </a:p>
        </p:txBody>
      </p:sp>
      <p:sp>
        <p:nvSpPr>
          <p:cNvPr id="24" name="Title 23" hidden="1">
            <a:extLst>
              <a:ext uri="{FF2B5EF4-FFF2-40B4-BE49-F238E27FC236}">
                <a16:creationId xmlns:a16="http://schemas.microsoft.com/office/drawing/2014/main" id="{6FF5F564-0C08-4A3C-8BAC-1FADF459417F}"/>
              </a:ext>
            </a:extLst>
          </p:cNvPr>
          <p:cNvSpPr>
            <a:spLocks noGrp="1"/>
          </p:cNvSpPr>
          <p:nvPr>
            <p:ph type="title"/>
          </p:nvPr>
        </p:nvSpPr>
        <p:spPr/>
        <p:txBody>
          <a:bodyPr/>
          <a:lstStyle/>
          <a:p>
            <a:r>
              <a:rPr lang="en-US" dirty="0"/>
              <a:t>Human resources slide 4</a:t>
            </a:r>
          </a:p>
        </p:txBody>
      </p:sp>
      <p:pic>
        <p:nvPicPr>
          <p:cNvPr id="126" name="Picture 125" descr="A picture containing sign, outdoor, text, sky&#10;&#10;Description automatically generated">
            <a:extLst>
              <a:ext uri="{FF2B5EF4-FFF2-40B4-BE49-F238E27FC236}">
                <a16:creationId xmlns:a16="http://schemas.microsoft.com/office/drawing/2014/main" id="{5619A8FA-803E-4646-983F-8C9082B290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93106">
            <a:off x="8489713" y="5605669"/>
            <a:ext cx="591883" cy="731520"/>
          </a:xfrm>
          <a:prstGeom prst="rect">
            <a:avLst/>
          </a:prstGeom>
          <a:effectLst>
            <a:glow rad="114300">
              <a:schemeClr val="bg1">
                <a:alpha val="40000"/>
              </a:schemeClr>
            </a:glow>
          </a:effectLst>
          <a:scene3d>
            <a:camera prst="perspectiveContrastingLeftFacing"/>
            <a:lightRig rig="threePt" dir="t"/>
          </a:scene3d>
        </p:spPr>
      </p:pic>
      <p:pic>
        <p:nvPicPr>
          <p:cNvPr id="3" name="Picture 2" descr="A picture containing car&#10;&#10;Description automatically generated">
            <a:extLst>
              <a:ext uri="{FF2B5EF4-FFF2-40B4-BE49-F238E27FC236}">
                <a16:creationId xmlns:a16="http://schemas.microsoft.com/office/drawing/2014/main" id="{34553DF2-C02D-44E9-9B34-AFD6BD542805}"/>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20299" y="903771"/>
            <a:ext cx="1126670" cy="822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a:extLst>
              <a:ext uri="{FF2B5EF4-FFF2-40B4-BE49-F238E27FC236}">
                <a16:creationId xmlns:a16="http://schemas.microsoft.com/office/drawing/2014/main" id="{4A9B2272-9C6E-4D47-80F8-0E6C3E23B8A8}"/>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222340" y="914417"/>
            <a:ext cx="2074987"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1" name="TextBox 130">
            <a:extLst>
              <a:ext uri="{FF2B5EF4-FFF2-40B4-BE49-F238E27FC236}">
                <a16:creationId xmlns:a16="http://schemas.microsoft.com/office/drawing/2014/main" id="{B8368224-955B-4D3E-ABF0-77C80333C949}"/>
              </a:ext>
            </a:extLst>
          </p:cNvPr>
          <p:cNvSpPr txBox="1"/>
          <p:nvPr/>
        </p:nvSpPr>
        <p:spPr>
          <a:xfrm>
            <a:off x="603699" y="638571"/>
            <a:ext cx="1898635" cy="184666"/>
          </a:xfrm>
          <a:prstGeom prst="rect">
            <a:avLst/>
          </a:prstGeom>
          <a:noFill/>
        </p:spPr>
        <p:txBody>
          <a:bodyPr wrap="square" lIns="0" tIns="0" rIns="0" bIns="0" rtlCol="0">
            <a:spAutoFit/>
          </a:bodyPr>
          <a:lstStyle/>
          <a:p>
            <a:r>
              <a:rPr lang="en-US" sz="1200" b="1" u="sng" dirty="0">
                <a:solidFill>
                  <a:srgbClr val="002060"/>
                </a:solidFill>
                <a:latin typeface="Segoe UI" panose="020B0502040204020203" pitchFamily="34" charset="0"/>
                <a:cs typeface="Segoe UI" panose="020B0502040204020203" pitchFamily="34" charset="0"/>
              </a:rPr>
              <a:t>STUDY GUIDE TABS</a:t>
            </a:r>
          </a:p>
        </p:txBody>
      </p:sp>
      <p:sp>
        <p:nvSpPr>
          <p:cNvPr id="132" name="TextBox 131">
            <a:extLst>
              <a:ext uri="{FF2B5EF4-FFF2-40B4-BE49-F238E27FC236}">
                <a16:creationId xmlns:a16="http://schemas.microsoft.com/office/drawing/2014/main" id="{AFCFC633-D7CC-4578-9FCD-CD29D235F688}"/>
              </a:ext>
            </a:extLst>
          </p:cNvPr>
          <p:cNvSpPr txBox="1"/>
          <p:nvPr/>
        </p:nvSpPr>
        <p:spPr>
          <a:xfrm>
            <a:off x="2417703" y="641135"/>
            <a:ext cx="1898635" cy="184666"/>
          </a:xfrm>
          <a:prstGeom prst="rect">
            <a:avLst/>
          </a:prstGeom>
          <a:noFill/>
        </p:spPr>
        <p:txBody>
          <a:bodyPr wrap="square" lIns="0" tIns="0" rIns="0" bIns="0" rtlCol="0">
            <a:spAutoFit/>
          </a:bodyPr>
          <a:lstStyle/>
          <a:p>
            <a:r>
              <a:rPr lang="en-US" sz="1200" b="1" u="sng" dirty="0">
                <a:solidFill>
                  <a:srgbClr val="002060"/>
                </a:solidFill>
                <a:latin typeface="Segoe UI" panose="020B0502040204020203" pitchFamily="34" charset="0"/>
                <a:cs typeface="Segoe UI" panose="020B0502040204020203" pitchFamily="34" charset="0"/>
              </a:rPr>
              <a:t>REFERENCE BOOK TABS</a:t>
            </a:r>
          </a:p>
        </p:txBody>
      </p:sp>
      <p:pic>
        <p:nvPicPr>
          <p:cNvPr id="29" name="Picture 28">
            <a:extLst>
              <a:ext uri="{FF2B5EF4-FFF2-40B4-BE49-F238E27FC236}">
                <a16:creationId xmlns:a16="http://schemas.microsoft.com/office/drawing/2014/main" id="{E940F511-EA68-4244-8AEB-F721D7730ED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2228560" y="3782151"/>
            <a:ext cx="365760" cy="3771774"/>
          </a:xfrm>
          <a:prstGeom prst="rect">
            <a:avLst/>
          </a:prstGeom>
        </p:spPr>
      </p:pic>
      <p:pic>
        <p:nvPicPr>
          <p:cNvPr id="31" name="Picture 30" descr="A close up of a sign&#10;&#10;Description automatically generated">
            <a:extLst>
              <a:ext uri="{FF2B5EF4-FFF2-40B4-BE49-F238E27FC236}">
                <a16:creationId xmlns:a16="http://schemas.microsoft.com/office/drawing/2014/main" id="{1ACF5086-1900-4F32-9F77-F72E0FD82B7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2233854" y="3060264"/>
            <a:ext cx="365760" cy="3745166"/>
          </a:xfrm>
          <a:prstGeom prst="rect">
            <a:avLst/>
          </a:prstGeom>
        </p:spPr>
      </p:pic>
      <p:pic>
        <p:nvPicPr>
          <p:cNvPr id="47" name="Picture 46" descr="A close up of a book shelf&#10;&#10;Description automatically generated">
            <a:extLst>
              <a:ext uri="{FF2B5EF4-FFF2-40B4-BE49-F238E27FC236}">
                <a16:creationId xmlns:a16="http://schemas.microsoft.com/office/drawing/2014/main" id="{D199F1C2-FEE0-4E0D-B69E-4E2217261D1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079074" y="642693"/>
            <a:ext cx="2651760" cy="1429197"/>
          </a:xfrm>
          <a:prstGeom prst="rect">
            <a:avLst/>
          </a:prstGeom>
          <a:ln w="19050">
            <a:solidFill>
              <a:schemeClr val="tx1"/>
            </a:solidFill>
          </a:ln>
        </p:spPr>
      </p:pic>
      <p:sp>
        <p:nvSpPr>
          <p:cNvPr id="141" name="Rectangle 140">
            <a:extLst>
              <a:ext uri="{FF2B5EF4-FFF2-40B4-BE49-F238E27FC236}">
                <a16:creationId xmlns:a16="http://schemas.microsoft.com/office/drawing/2014/main" id="{2C8AFAFB-2776-4344-9B89-AFE29320093B}"/>
              </a:ext>
            </a:extLst>
          </p:cNvPr>
          <p:cNvSpPr/>
          <p:nvPr/>
        </p:nvSpPr>
        <p:spPr>
          <a:xfrm>
            <a:off x="4691232" y="1734643"/>
            <a:ext cx="2972806" cy="1538883"/>
          </a:xfrm>
          <a:prstGeom prst="rect">
            <a:avLst/>
          </a:prstGeom>
        </p:spPr>
        <p:txBody>
          <a:bodyPr wrap="square" lIns="0" tIns="0" rIns="0" bIns="0">
            <a:spAutoFit/>
          </a:bodyPr>
          <a:lstStyle/>
          <a:p>
            <a:r>
              <a:rPr lang="en-US" sz="1600" b="1" dirty="0">
                <a:solidFill>
                  <a:srgbClr val="002060"/>
                </a:solidFill>
                <a:latin typeface="+mj-lt"/>
                <a:cs typeface="Segoe UI" panose="020B0502040204020203" pitchFamily="34" charset="0"/>
              </a:rPr>
              <a:t>Included in your book kit:</a:t>
            </a:r>
          </a:p>
          <a:p>
            <a:endParaRPr lang="en-US" sz="1600" dirty="0">
              <a:solidFill>
                <a:srgbClr val="002060"/>
              </a:solidFill>
              <a:effectLst>
                <a:outerShdw blurRad="38100" dist="38100" dir="2700000" algn="tl">
                  <a:srgbClr val="000000">
                    <a:alpha val="43137"/>
                  </a:srgbClr>
                </a:outerShdw>
              </a:effectLst>
              <a:latin typeface="+mj-lt"/>
              <a:cs typeface="Segoe UI" panose="020B0502040204020203" pitchFamily="34" charset="0"/>
            </a:endParaRPr>
          </a:p>
          <a:p>
            <a:pPr marL="171450" indent="-171450">
              <a:buFont typeface="Arial" panose="020B0604020202020204" pitchFamily="34" charset="0"/>
              <a:buChar char="•"/>
            </a:pPr>
            <a:r>
              <a:rPr lang="en-US" sz="1400" dirty="0">
                <a:solidFill>
                  <a:srgbClr val="002060"/>
                </a:solidFill>
                <a:latin typeface="+mj-lt"/>
                <a:cs typeface="Segoe UI" panose="020B0502040204020203" pitchFamily="34" charset="0"/>
              </a:rPr>
              <a:t>Study Guides (Trade and/or Business)</a:t>
            </a:r>
          </a:p>
          <a:p>
            <a:pPr marL="171450" indent="-171450">
              <a:buFont typeface="Arial" panose="020B0604020202020204" pitchFamily="34" charset="0"/>
              <a:buChar char="•"/>
            </a:pPr>
            <a:r>
              <a:rPr lang="en-US" sz="1400" dirty="0">
                <a:solidFill>
                  <a:srgbClr val="002060"/>
                </a:solidFill>
                <a:latin typeface="+mj-lt"/>
                <a:cs typeface="Segoe UI" panose="020B0502040204020203" pitchFamily="34" charset="0"/>
              </a:rPr>
              <a:t>Reference Books (Textbooks)</a:t>
            </a:r>
          </a:p>
          <a:p>
            <a:pPr marL="171450" indent="-171450">
              <a:buFont typeface="Arial" panose="020B0604020202020204" pitchFamily="34" charset="0"/>
              <a:buChar char="•"/>
            </a:pPr>
            <a:r>
              <a:rPr lang="en-US" sz="1400" dirty="0">
                <a:solidFill>
                  <a:srgbClr val="002060"/>
                </a:solidFill>
                <a:latin typeface="+mj-lt"/>
                <a:cs typeface="Segoe UI" panose="020B0502040204020203" pitchFamily="34" charset="0"/>
              </a:rPr>
              <a:t>Small tabs for your Study Guides</a:t>
            </a:r>
          </a:p>
          <a:p>
            <a:pPr marL="171450" indent="-171450">
              <a:buFont typeface="Arial" panose="020B0604020202020204" pitchFamily="34" charset="0"/>
              <a:buChar char="•"/>
            </a:pPr>
            <a:r>
              <a:rPr lang="en-US" sz="1400" dirty="0">
                <a:solidFill>
                  <a:srgbClr val="002060"/>
                </a:solidFill>
                <a:latin typeface="+mj-lt"/>
                <a:cs typeface="Segoe UI" panose="020B0502040204020203" pitchFamily="34" charset="0"/>
              </a:rPr>
              <a:t>Large tabs for your Reference Books</a:t>
            </a:r>
          </a:p>
          <a:p>
            <a:pPr marL="171450" indent="-171450">
              <a:buFont typeface="Arial" panose="020B0604020202020204" pitchFamily="34" charset="0"/>
              <a:buChar char="•"/>
            </a:pPr>
            <a:endParaRPr lang="en-US" sz="1200" dirty="0">
              <a:solidFill>
                <a:srgbClr val="002060"/>
              </a:solidFill>
              <a:latin typeface="+mj-lt"/>
              <a:cs typeface="Segoe UI" panose="020B0502040204020203" pitchFamily="34" charset="0"/>
            </a:endParaRPr>
          </a:p>
        </p:txBody>
      </p:sp>
      <p:pic>
        <p:nvPicPr>
          <p:cNvPr id="62" name="Picture 61" descr="A close up of text on a white background&#10;&#10;Description automatically generated">
            <a:extLst>
              <a:ext uri="{FF2B5EF4-FFF2-40B4-BE49-F238E27FC236}">
                <a16:creationId xmlns:a16="http://schemas.microsoft.com/office/drawing/2014/main" id="{6543DE3A-6412-4F56-B385-10BCEF21E1E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0047988">
            <a:off x="4760314" y="3702783"/>
            <a:ext cx="1865380" cy="2438405"/>
          </a:xfrm>
          <a:prstGeom prst="rect">
            <a:avLst/>
          </a:prstGeom>
          <a:ln>
            <a:noFill/>
          </a:ln>
          <a:effectLst>
            <a:outerShdw blurRad="190500" algn="tl" rotWithShape="0">
              <a:srgbClr val="000000">
                <a:alpha val="70000"/>
              </a:srgbClr>
            </a:outerShdw>
          </a:effectLst>
        </p:spPr>
      </p:pic>
      <p:pic>
        <p:nvPicPr>
          <p:cNvPr id="21" name="Picture 20" descr="A close up of text on a white background&#10;&#10;Description automatically generated">
            <a:extLst>
              <a:ext uri="{FF2B5EF4-FFF2-40B4-BE49-F238E27FC236}">
                <a16:creationId xmlns:a16="http://schemas.microsoft.com/office/drawing/2014/main" id="{B318E3EF-E860-44B6-BE8B-733B7740937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251206">
            <a:off x="5504814" y="3690664"/>
            <a:ext cx="1847092" cy="24384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9736968"/>
      </p:ext>
    </p:extLst>
  </p:cSld>
  <p:clrMapOvr>
    <a:masterClrMapping/>
  </p:clrMapOvr>
  <mc:AlternateContent xmlns:mc="http://schemas.openxmlformats.org/markup-compatibility/2006" xmlns:p14="http://schemas.microsoft.com/office/powerpoint/2010/main">
    <mc:Choice Requires="p14">
      <p:transition spd="slow" p14:dur="2000" advTm="16623"/>
    </mc:Choice>
    <mc:Fallback xmlns="">
      <p:transition spd="slow" advTm="1662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470070FC-19D0-4354-9BC9-608A5DC44997}"/>
              </a:ext>
              <a:ext uri="{C183D7F6-B498-43B3-948B-1728B52AA6E4}">
                <adec:decorative xmlns:adec="http://schemas.microsoft.com/office/drawing/2017/decorative" val="1"/>
              </a:ext>
            </a:extLst>
          </p:cNvPr>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123" name="Rectangle 122">
            <a:extLst>
              <a:ext uri="{FF2B5EF4-FFF2-40B4-BE49-F238E27FC236}">
                <a16:creationId xmlns:a16="http://schemas.microsoft.com/office/drawing/2014/main" id="{C9C2C56A-C4D4-4578-84E9-27FD62603EAA}"/>
              </a:ext>
              <a:ext uri="{C183D7F6-B498-43B3-948B-1728B52AA6E4}">
                <adec:decorative xmlns:adec="http://schemas.microsoft.com/office/drawing/2017/decorative" val="1"/>
              </a:ext>
            </a:extLst>
          </p:cNvPr>
          <p:cNvSpPr/>
          <p:nvPr/>
        </p:nvSpPr>
        <p:spPr>
          <a:xfrm>
            <a:off x="0" y="-8389"/>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2AEF5FE-6C45-4BF6-9676-571742C3CDD7}"/>
              </a:ext>
            </a:extLst>
          </p:cNvPr>
          <p:cNvSpPr txBox="1"/>
          <p:nvPr/>
        </p:nvSpPr>
        <p:spPr>
          <a:xfrm>
            <a:off x="681899" y="314308"/>
            <a:ext cx="4620246" cy="2564805"/>
          </a:xfrm>
          <a:prstGeom prst="rect">
            <a:avLst/>
          </a:prstGeom>
          <a:noFill/>
        </p:spPr>
        <p:txBody>
          <a:bodyPr wrap="square" lIns="0" tIns="0" rIns="0" bIns="0" rtlCol="0">
            <a:spAutoFit/>
          </a:bodyPr>
          <a:lstStyle/>
          <a:p>
            <a:pPr>
              <a:lnSpc>
                <a:spcPts val="4000"/>
              </a:lnSpc>
            </a:pPr>
            <a:r>
              <a:rPr lang="en-US" sz="4400" b="1" dirty="0">
                <a:solidFill>
                  <a:srgbClr val="002060"/>
                </a:solidFill>
                <a:latin typeface="Segoe UI" panose="020B0502040204020203" pitchFamily="34" charset="0"/>
                <a:cs typeface="Segoe UI" panose="020B0502040204020203" pitchFamily="34" charset="0"/>
              </a:rPr>
              <a:t>STEP 2:</a:t>
            </a:r>
          </a:p>
          <a:p>
            <a:pPr>
              <a:lnSpc>
                <a:spcPts val="4000"/>
              </a:lnSpc>
            </a:pPr>
            <a:r>
              <a:rPr lang="en-US" sz="4400" b="1" dirty="0">
                <a:solidFill>
                  <a:srgbClr val="002060"/>
                </a:solidFill>
                <a:latin typeface="Segoe UI" panose="020B0502040204020203" pitchFamily="34" charset="0"/>
                <a:cs typeface="Segoe UI" panose="020B0502040204020203" pitchFamily="34" charset="0"/>
              </a:rPr>
              <a:t>TABBING </a:t>
            </a:r>
          </a:p>
          <a:p>
            <a:pPr>
              <a:lnSpc>
                <a:spcPts val="4000"/>
              </a:lnSpc>
            </a:pPr>
            <a:r>
              <a:rPr lang="en-US" sz="4400" b="1" dirty="0">
                <a:solidFill>
                  <a:srgbClr val="002060"/>
                </a:solidFill>
                <a:latin typeface="Segoe UI" panose="020B0502040204020203" pitchFamily="34" charset="0"/>
                <a:cs typeface="Segoe UI" panose="020B0502040204020203" pitchFamily="34" charset="0"/>
              </a:rPr>
              <a:t>YOUR </a:t>
            </a:r>
          </a:p>
          <a:p>
            <a:pPr>
              <a:lnSpc>
                <a:spcPts val="4000"/>
              </a:lnSpc>
            </a:pPr>
            <a:r>
              <a:rPr lang="en-US" sz="4400" b="1" dirty="0">
                <a:solidFill>
                  <a:srgbClr val="002060"/>
                </a:solidFill>
                <a:latin typeface="Segoe UI" panose="020B0502040204020203" pitchFamily="34" charset="0"/>
                <a:cs typeface="Segoe UI" panose="020B0502040204020203" pitchFamily="34" charset="0"/>
              </a:rPr>
              <a:t>STUDY </a:t>
            </a:r>
          </a:p>
          <a:p>
            <a:pPr>
              <a:lnSpc>
                <a:spcPts val="4000"/>
              </a:lnSpc>
            </a:pPr>
            <a:r>
              <a:rPr lang="en-US" sz="4400" b="1" dirty="0">
                <a:solidFill>
                  <a:srgbClr val="002060"/>
                </a:solidFill>
                <a:latin typeface="Segoe UI" panose="020B0502040204020203" pitchFamily="34" charset="0"/>
                <a:cs typeface="Segoe UI" panose="020B0502040204020203" pitchFamily="34" charset="0"/>
              </a:rPr>
              <a:t>GUIDE</a:t>
            </a:r>
          </a:p>
        </p:txBody>
      </p:sp>
      <p:sp>
        <p:nvSpPr>
          <p:cNvPr id="3" name="Rectangle 2">
            <a:extLst>
              <a:ext uri="{FF2B5EF4-FFF2-40B4-BE49-F238E27FC236}">
                <a16:creationId xmlns:a16="http://schemas.microsoft.com/office/drawing/2014/main" id="{A74D15AA-4B45-41B5-A81C-97FCBF019951}"/>
              </a:ext>
            </a:extLst>
          </p:cNvPr>
          <p:cNvSpPr/>
          <p:nvPr/>
        </p:nvSpPr>
        <p:spPr>
          <a:xfrm>
            <a:off x="689985" y="3283532"/>
            <a:ext cx="2879127" cy="984885"/>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Using the small tabs that were sealed inside the study guides, let’s look at an example to demonstrate how to tab your study guides.</a:t>
            </a:r>
          </a:p>
        </p:txBody>
      </p:sp>
      <p:sp>
        <p:nvSpPr>
          <p:cNvPr id="6" name="Rectangle: Rounded Corners 5">
            <a:extLst>
              <a:ext uri="{FF2B5EF4-FFF2-40B4-BE49-F238E27FC236}">
                <a16:creationId xmlns:a16="http://schemas.microsoft.com/office/drawing/2014/main" id="{C8431200-8E45-4A0C-B12B-CFA1B2C53C47}"/>
              </a:ext>
              <a:ext uri="{C183D7F6-B498-43B3-948B-1728B52AA6E4}">
                <adec:decorative xmlns:adec="http://schemas.microsoft.com/office/drawing/2017/decorative" val="1"/>
              </a:ext>
            </a:extLst>
          </p:cNvPr>
          <p:cNvSpPr/>
          <p:nvPr/>
        </p:nvSpPr>
        <p:spPr>
          <a:xfrm>
            <a:off x="-221796" y="3413605"/>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241C7FC4-FEFA-4A96-9749-9068C68611EF}"/>
              </a:ext>
              <a:ext uri="{C183D7F6-B498-43B3-948B-1728B52AA6E4}">
                <adec:decorative xmlns:adec="http://schemas.microsoft.com/office/drawing/2017/decorative" val="1"/>
              </a:ext>
            </a:extLst>
          </p:cNvPr>
          <p:cNvSpPr/>
          <p:nvPr/>
        </p:nvSpPr>
        <p:spPr>
          <a:xfrm>
            <a:off x="4115474" y="981517"/>
            <a:ext cx="3961053" cy="4253210"/>
          </a:xfrm>
          <a:prstGeom prst="parallelogram">
            <a:avLst>
              <a:gd name="adj" fmla="val 0"/>
            </a:avLst>
          </a:prstGeom>
          <a:gradFill>
            <a:gsLst>
              <a:gs pos="0">
                <a:srgbClr val="7CEFD8"/>
              </a:gs>
              <a:gs pos="71000">
                <a:srgbClr val="6672E4"/>
              </a:gs>
              <a:gs pos="100000">
                <a:srgbClr val="882BE5"/>
              </a:gs>
            </a:gsLst>
            <a:lin ang="5400000" scaled="1"/>
          </a:gra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 name="TextBox 13">
            <a:extLst>
              <a:ext uri="{FF2B5EF4-FFF2-40B4-BE49-F238E27FC236}">
                <a16:creationId xmlns:a16="http://schemas.microsoft.com/office/drawing/2014/main" id="{A5704BA3-593E-4519-9139-4E1D86366677}"/>
              </a:ext>
            </a:extLst>
          </p:cNvPr>
          <p:cNvSpPr txBox="1"/>
          <p:nvPr/>
        </p:nvSpPr>
        <p:spPr>
          <a:xfrm>
            <a:off x="4453458" y="1227906"/>
            <a:ext cx="3096632" cy="369332"/>
          </a:xfrm>
          <a:prstGeom prst="rect">
            <a:avLst/>
          </a:prstGeom>
          <a:noFill/>
        </p:spPr>
        <p:txBody>
          <a:bodyPr wrap="square" lIns="0" tIns="0" rIns="0" bIns="0" rtlCol="0">
            <a:spAutoFit/>
          </a:bodyPr>
          <a:lstStyle/>
          <a:p>
            <a:r>
              <a:rPr lang="en-US" sz="24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Table of Contents:</a:t>
            </a:r>
          </a:p>
        </p:txBody>
      </p:sp>
      <p:grpSp>
        <p:nvGrpSpPr>
          <p:cNvPr id="93" name="Group 92">
            <a:extLst>
              <a:ext uri="{FF2B5EF4-FFF2-40B4-BE49-F238E27FC236}">
                <a16:creationId xmlns:a16="http://schemas.microsoft.com/office/drawing/2014/main" id="{294AEDC0-6B1D-4A3D-860D-83756CC387D3}"/>
              </a:ext>
              <a:ext uri="{C183D7F6-B498-43B3-948B-1728B52AA6E4}">
                <adec:decorative xmlns:adec="http://schemas.microsoft.com/office/drawing/2017/decorative" val="1"/>
              </a:ext>
            </a:extLst>
          </p:cNvPr>
          <p:cNvGrpSpPr/>
          <p:nvPr/>
        </p:nvGrpSpPr>
        <p:grpSpPr>
          <a:xfrm>
            <a:off x="8446733" y="419631"/>
            <a:ext cx="3047138" cy="5715718"/>
            <a:chOff x="8462691" y="1300476"/>
            <a:chExt cx="3047138" cy="5715718"/>
          </a:xfrm>
        </p:grpSpPr>
        <p:sp>
          <p:nvSpPr>
            <p:cNvPr id="101" name="TextBox 100">
              <a:extLst>
                <a:ext uri="{FF2B5EF4-FFF2-40B4-BE49-F238E27FC236}">
                  <a16:creationId xmlns:a16="http://schemas.microsoft.com/office/drawing/2014/main" id="{CAECCF3F-B2FA-4F0A-96EE-B54207D66547}"/>
                </a:ext>
              </a:extLst>
            </p:cNvPr>
            <p:cNvSpPr txBox="1"/>
            <p:nvPr/>
          </p:nvSpPr>
          <p:spPr>
            <a:xfrm>
              <a:off x="8462691" y="1300476"/>
              <a:ext cx="3047138" cy="246221"/>
            </a:xfrm>
            <a:prstGeom prst="rect">
              <a:avLst/>
            </a:prstGeom>
            <a:noFill/>
          </p:spPr>
          <p:txBody>
            <a:bodyPr wrap="square" lIns="0" tIns="0" rIns="0" bIns="0" rtlCol="0">
              <a:spAutoFit/>
            </a:bodyPr>
            <a:lstStyle/>
            <a:p>
              <a:r>
                <a:rPr lang="en-US" sz="1600" b="1" dirty="0">
                  <a:solidFill>
                    <a:srgbClr val="002060"/>
                  </a:solidFill>
                  <a:latin typeface="Segoe UI" panose="020B0502040204020203" pitchFamily="34" charset="0"/>
                  <a:cs typeface="Segoe UI" panose="020B0502040204020203" pitchFamily="34" charset="0"/>
                </a:rPr>
                <a:t>WRITE ON YOUR TABS</a:t>
              </a:r>
            </a:p>
          </p:txBody>
        </p:sp>
        <p:sp>
          <p:nvSpPr>
            <p:cNvPr id="103" name="Rectangle 102">
              <a:extLst>
                <a:ext uri="{FF2B5EF4-FFF2-40B4-BE49-F238E27FC236}">
                  <a16:creationId xmlns:a16="http://schemas.microsoft.com/office/drawing/2014/main" id="{CDAD2E5F-3DBB-47BA-B90E-DDB45972B6AF}"/>
                </a:ext>
              </a:extLst>
            </p:cNvPr>
            <p:cNvSpPr/>
            <p:nvPr/>
          </p:nvSpPr>
          <p:spPr>
            <a:xfrm>
              <a:off x="8483139" y="1690089"/>
              <a:ext cx="2975669" cy="738664"/>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For this Table of Contents we would need 6 tabs. Write the chapter number on each tab.</a:t>
              </a:r>
            </a:p>
          </p:txBody>
        </p:sp>
        <p:sp>
          <p:nvSpPr>
            <p:cNvPr id="104" name="TextBox 103">
              <a:extLst>
                <a:ext uri="{FF2B5EF4-FFF2-40B4-BE49-F238E27FC236}">
                  <a16:creationId xmlns:a16="http://schemas.microsoft.com/office/drawing/2014/main" id="{36650A66-75C3-4933-AFC0-6AB58DFE89D9}"/>
                </a:ext>
              </a:extLst>
            </p:cNvPr>
            <p:cNvSpPr txBox="1"/>
            <p:nvPr/>
          </p:nvSpPr>
          <p:spPr>
            <a:xfrm>
              <a:off x="8462691" y="2899706"/>
              <a:ext cx="3047138" cy="246221"/>
            </a:xfrm>
            <a:prstGeom prst="rect">
              <a:avLst/>
            </a:prstGeom>
            <a:noFill/>
          </p:spPr>
          <p:txBody>
            <a:bodyPr wrap="square" lIns="0" tIns="0" rIns="0" bIns="0" rtlCol="0">
              <a:spAutoFit/>
            </a:bodyPr>
            <a:lstStyle/>
            <a:p>
              <a:r>
                <a:rPr lang="en-US" sz="1600" b="1" dirty="0">
                  <a:solidFill>
                    <a:srgbClr val="002060"/>
                  </a:solidFill>
                  <a:latin typeface="Segoe UI" panose="020B0502040204020203" pitchFamily="34" charset="0"/>
                  <a:cs typeface="Segoe UI" panose="020B0502040204020203" pitchFamily="34" charset="0"/>
                </a:rPr>
                <a:t>PLACE YOUR TABS</a:t>
              </a:r>
            </a:p>
          </p:txBody>
        </p:sp>
        <p:sp>
          <p:nvSpPr>
            <p:cNvPr id="105" name="Rectangle 104">
              <a:extLst>
                <a:ext uri="{FF2B5EF4-FFF2-40B4-BE49-F238E27FC236}">
                  <a16:creationId xmlns:a16="http://schemas.microsoft.com/office/drawing/2014/main" id="{AD1F5E0B-9D11-43FF-9946-9B61EF9D6E88}"/>
                </a:ext>
              </a:extLst>
            </p:cNvPr>
            <p:cNvSpPr/>
            <p:nvPr/>
          </p:nvSpPr>
          <p:spPr>
            <a:xfrm>
              <a:off x="8483139" y="3322875"/>
              <a:ext cx="2975669" cy="3693319"/>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When opening your Study Guide you will see that all odd-numbered pages are on the right side, while even numbers are on the left. </a:t>
              </a:r>
            </a:p>
            <a:p>
              <a:endParaRPr lang="en-US" sz="1600" i="1" dirty="0">
                <a:solidFill>
                  <a:srgbClr val="002060"/>
                </a:solidFill>
                <a:latin typeface="+mj-lt"/>
                <a:cs typeface="Segoe UI" panose="020B0502040204020203" pitchFamily="34" charset="0"/>
              </a:endParaRPr>
            </a:p>
            <a:p>
              <a:r>
                <a:rPr lang="en-US" sz="1600" i="1" dirty="0">
                  <a:solidFill>
                    <a:srgbClr val="002060"/>
                  </a:solidFill>
                  <a:latin typeface="+mj-lt"/>
                  <a:cs typeface="Segoe UI" panose="020B0502040204020203" pitchFamily="34" charset="0"/>
                </a:rPr>
                <a:t>The tabs for each chapter should be placed on the page </a:t>
              </a:r>
              <a:r>
                <a:rPr lang="en-US" sz="1600" b="1" i="1" dirty="0">
                  <a:solidFill>
                    <a:srgbClr val="002060"/>
                  </a:solidFill>
                  <a:latin typeface="+mj-lt"/>
                  <a:cs typeface="Segoe UI" panose="020B0502040204020203" pitchFamily="34" charset="0"/>
                </a:rPr>
                <a:t>before</a:t>
              </a:r>
              <a:r>
                <a:rPr lang="en-US" sz="1600" i="1" dirty="0">
                  <a:solidFill>
                    <a:srgbClr val="002060"/>
                  </a:solidFill>
                  <a:latin typeface="+mj-lt"/>
                  <a:cs typeface="Segoe UI" panose="020B0502040204020203" pitchFamily="34" charset="0"/>
                </a:rPr>
                <a:t> the chapter begins. When you pull open the tab, you will on the first page of that chapter. </a:t>
              </a:r>
            </a:p>
            <a:p>
              <a:endParaRPr lang="en-US" sz="1600" i="1" dirty="0">
                <a:solidFill>
                  <a:srgbClr val="002060"/>
                </a:solidFill>
                <a:latin typeface="+mj-lt"/>
                <a:cs typeface="Segoe UI" panose="020B0502040204020203" pitchFamily="34" charset="0"/>
              </a:endParaRPr>
            </a:p>
            <a:p>
              <a:r>
                <a:rPr lang="en-US" sz="1600" i="1" dirty="0">
                  <a:solidFill>
                    <a:srgbClr val="002060"/>
                  </a:solidFill>
                  <a:latin typeface="+mj-lt"/>
                  <a:cs typeface="Segoe UI" panose="020B0502040204020203" pitchFamily="34" charset="0"/>
                </a:rPr>
                <a:t>For example: Chapter 6 starts on page 67. You would place the tab for that chapter on page 65. Go to the next slide to see a video example.</a:t>
              </a:r>
            </a:p>
          </p:txBody>
        </p:sp>
        <p:cxnSp>
          <p:nvCxnSpPr>
            <p:cNvPr id="108" name="Straight Connector 107">
              <a:extLst>
                <a:ext uri="{FF2B5EF4-FFF2-40B4-BE49-F238E27FC236}">
                  <a16:creationId xmlns:a16="http://schemas.microsoft.com/office/drawing/2014/main" id="{8F599308-2B51-4D9D-9F9B-2C2E81CA918F}"/>
                </a:ext>
              </a:extLst>
            </p:cNvPr>
            <p:cNvCxnSpPr>
              <a:cxnSpLocks/>
            </p:cNvCxnSpPr>
            <p:nvPr/>
          </p:nvCxnSpPr>
          <p:spPr>
            <a:xfrm>
              <a:off x="8462691" y="2651992"/>
              <a:ext cx="29961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100" name="Rectangle 99">
            <a:extLst>
              <a:ext uri="{FF2B5EF4-FFF2-40B4-BE49-F238E27FC236}">
                <a16:creationId xmlns:a16="http://schemas.microsoft.com/office/drawing/2014/main" id="{554A5B83-9DB8-4666-864A-B3CE34FE08C1}"/>
              </a:ext>
            </a:extLst>
          </p:cNvPr>
          <p:cNvSpPr/>
          <p:nvPr/>
        </p:nvSpPr>
        <p:spPr>
          <a:xfrm>
            <a:off x="4473418" y="2034832"/>
            <a:ext cx="3076674" cy="246221"/>
          </a:xfrm>
          <a:prstGeom prst="rect">
            <a:avLst/>
          </a:prstGeom>
        </p:spPr>
        <p:txBody>
          <a:bodyPr wrap="square" lIns="0" tIns="0" rIns="0" bIns="0">
            <a:spAutoFit/>
          </a:bodyPr>
          <a:lstStyle/>
          <a:p>
            <a:r>
              <a:rPr lang="en-US" sz="1600" i="1" dirty="0">
                <a:solidFill>
                  <a:schemeClr val="bg1"/>
                </a:solidFill>
                <a:effectLst>
                  <a:outerShdw blurRad="38100" dist="38100" dir="2700000" algn="tl">
                    <a:srgbClr val="000000">
                      <a:alpha val="43137"/>
                    </a:srgbClr>
                  </a:outerShdw>
                </a:effectLst>
                <a:latin typeface="+mj-lt"/>
                <a:cs typeface="Segoe UI" panose="020B0502040204020203" pitchFamily="34" charset="0"/>
              </a:rPr>
              <a:t>Chapter 1: Licensing……………………….3</a:t>
            </a:r>
          </a:p>
        </p:txBody>
      </p:sp>
      <p:sp>
        <p:nvSpPr>
          <p:cNvPr id="102" name="Rectangle 101">
            <a:extLst>
              <a:ext uri="{FF2B5EF4-FFF2-40B4-BE49-F238E27FC236}">
                <a16:creationId xmlns:a16="http://schemas.microsoft.com/office/drawing/2014/main" id="{4BC1CF5B-5EF6-419B-83A1-6444678094EF}"/>
              </a:ext>
            </a:extLst>
          </p:cNvPr>
          <p:cNvSpPr/>
          <p:nvPr/>
        </p:nvSpPr>
        <p:spPr>
          <a:xfrm>
            <a:off x="4473418" y="2536368"/>
            <a:ext cx="3076674" cy="246221"/>
          </a:xfrm>
          <a:prstGeom prst="rect">
            <a:avLst/>
          </a:prstGeom>
        </p:spPr>
        <p:txBody>
          <a:bodyPr wrap="square" lIns="0" tIns="0" rIns="0" bIns="0">
            <a:spAutoFit/>
          </a:bodyPr>
          <a:lstStyle/>
          <a:p>
            <a:r>
              <a:rPr lang="en-US" sz="1600" i="1" dirty="0">
                <a:solidFill>
                  <a:schemeClr val="bg1"/>
                </a:solidFill>
                <a:effectLst>
                  <a:outerShdw blurRad="38100" dist="38100" dir="2700000" algn="tl">
                    <a:srgbClr val="000000">
                      <a:alpha val="43137"/>
                    </a:srgbClr>
                  </a:outerShdw>
                </a:effectLst>
                <a:latin typeface="+mj-lt"/>
                <a:cs typeface="Segoe UI" panose="020B0502040204020203" pitchFamily="34" charset="0"/>
              </a:rPr>
              <a:t>Chapter 2: Lien Laws ……………………15</a:t>
            </a:r>
          </a:p>
        </p:txBody>
      </p:sp>
      <p:sp>
        <p:nvSpPr>
          <p:cNvPr id="109" name="Rectangle 108">
            <a:extLst>
              <a:ext uri="{FF2B5EF4-FFF2-40B4-BE49-F238E27FC236}">
                <a16:creationId xmlns:a16="http://schemas.microsoft.com/office/drawing/2014/main" id="{51C49811-2A60-4AF4-9CC2-EF62B7C4C5C7}"/>
              </a:ext>
            </a:extLst>
          </p:cNvPr>
          <p:cNvSpPr/>
          <p:nvPr/>
        </p:nvSpPr>
        <p:spPr>
          <a:xfrm>
            <a:off x="4473417" y="3046294"/>
            <a:ext cx="3076673" cy="246221"/>
          </a:xfrm>
          <a:prstGeom prst="rect">
            <a:avLst/>
          </a:prstGeom>
        </p:spPr>
        <p:txBody>
          <a:bodyPr wrap="square" lIns="0" tIns="0" rIns="0" bIns="0">
            <a:spAutoFit/>
          </a:bodyPr>
          <a:lstStyle/>
          <a:p>
            <a:r>
              <a:rPr lang="en-US" sz="1600" i="1" dirty="0">
                <a:solidFill>
                  <a:schemeClr val="bg1"/>
                </a:solidFill>
                <a:effectLst>
                  <a:outerShdw blurRad="38100" dist="38100" dir="2700000" algn="tl">
                    <a:srgbClr val="000000">
                      <a:alpha val="43137"/>
                    </a:srgbClr>
                  </a:outerShdw>
                </a:effectLst>
                <a:latin typeface="+mj-lt"/>
                <a:cs typeface="Segoe UI" panose="020B0502040204020203" pitchFamily="34" charset="0"/>
              </a:rPr>
              <a:t>Chapter 3: Accounting………………….25</a:t>
            </a:r>
          </a:p>
        </p:txBody>
      </p:sp>
      <p:sp>
        <p:nvSpPr>
          <p:cNvPr id="110" name="Rectangle 109">
            <a:extLst>
              <a:ext uri="{FF2B5EF4-FFF2-40B4-BE49-F238E27FC236}">
                <a16:creationId xmlns:a16="http://schemas.microsoft.com/office/drawing/2014/main" id="{280777CD-489D-444A-8063-9A4ECF4119DF}"/>
              </a:ext>
            </a:extLst>
          </p:cNvPr>
          <p:cNvSpPr/>
          <p:nvPr/>
        </p:nvSpPr>
        <p:spPr>
          <a:xfrm>
            <a:off x="4473418" y="3556219"/>
            <a:ext cx="3076672" cy="246221"/>
          </a:xfrm>
          <a:prstGeom prst="rect">
            <a:avLst/>
          </a:prstGeom>
        </p:spPr>
        <p:txBody>
          <a:bodyPr wrap="square" lIns="0" tIns="0" rIns="0" bIns="0">
            <a:spAutoFit/>
          </a:bodyPr>
          <a:lstStyle/>
          <a:p>
            <a:r>
              <a:rPr lang="en-US" sz="1600" i="1" dirty="0">
                <a:solidFill>
                  <a:schemeClr val="bg1"/>
                </a:solidFill>
                <a:effectLst>
                  <a:outerShdw blurRad="38100" dist="38100" dir="2700000" algn="tl">
                    <a:srgbClr val="000000">
                      <a:alpha val="43137"/>
                    </a:srgbClr>
                  </a:outerShdw>
                </a:effectLst>
                <a:latin typeface="+mj-lt"/>
                <a:cs typeface="Segoe UI" panose="020B0502040204020203" pitchFamily="34" charset="0"/>
              </a:rPr>
              <a:t>Chapter 4: Risk Management……….37 </a:t>
            </a:r>
          </a:p>
        </p:txBody>
      </p:sp>
      <p:sp>
        <p:nvSpPr>
          <p:cNvPr id="111" name="Rectangle 110">
            <a:extLst>
              <a:ext uri="{FF2B5EF4-FFF2-40B4-BE49-F238E27FC236}">
                <a16:creationId xmlns:a16="http://schemas.microsoft.com/office/drawing/2014/main" id="{971975E9-116B-4020-8D4B-7A0E90CAA167}"/>
              </a:ext>
            </a:extLst>
          </p:cNvPr>
          <p:cNvSpPr/>
          <p:nvPr/>
        </p:nvSpPr>
        <p:spPr>
          <a:xfrm>
            <a:off x="4474816" y="4069346"/>
            <a:ext cx="3076672" cy="246221"/>
          </a:xfrm>
          <a:prstGeom prst="rect">
            <a:avLst/>
          </a:prstGeom>
        </p:spPr>
        <p:txBody>
          <a:bodyPr wrap="square" lIns="0" tIns="0" rIns="0" bIns="0">
            <a:spAutoFit/>
          </a:bodyPr>
          <a:lstStyle/>
          <a:p>
            <a:r>
              <a:rPr lang="en-US" sz="1600" i="1" dirty="0">
                <a:solidFill>
                  <a:schemeClr val="bg1"/>
                </a:solidFill>
                <a:effectLst>
                  <a:outerShdw blurRad="38100" dist="38100" dir="2700000" algn="tl">
                    <a:srgbClr val="000000">
                      <a:alpha val="43137"/>
                    </a:srgbClr>
                  </a:outerShdw>
                </a:effectLst>
                <a:latin typeface="+mj-lt"/>
                <a:cs typeface="Segoe UI" panose="020B0502040204020203" pitchFamily="34" charset="0"/>
              </a:rPr>
              <a:t>Chapter 5: Safety………………………….55 </a:t>
            </a:r>
          </a:p>
        </p:txBody>
      </p:sp>
      <p:sp>
        <p:nvSpPr>
          <p:cNvPr id="112" name="Rectangle 111">
            <a:extLst>
              <a:ext uri="{FF2B5EF4-FFF2-40B4-BE49-F238E27FC236}">
                <a16:creationId xmlns:a16="http://schemas.microsoft.com/office/drawing/2014/main" id="{5AE6EF37-BB49-4F06-AD0E-F43F0E29B801}"/>
              </a:ext>
            </a:extLst>
          </p:cNvPr>
          <p:cNvSpPr/>
          <p:nvPr/>
        </p:nvSpPr>
        <p:spPr>
          <a:xfrm>
            <a:off x="4473418" y="4557665"/>
            <a:ext cx="3076672" cy="246221"/>
          </a:xfrm>
          <a:prstGeom prst="rect">
            <a:avLst/>
          </a:prstGeom>
        </p:spPr>
        <p:txBody>
          <a:bodyPr wrap="square" lIns="0" tIns="0" rIns="0" bIns="0">
            <a:spAutoFit/>
          </a:bodyPr>
          <a:lstStyle/>
          <a:p>
            <a:r>
              <a:rPr lang="en-US" sz="1600" i="1" dirty="0">
                <a:solidFill>
                  <a:schemeClr val="bg1"/>
                </a:solidFill>
                <a:effectLst>
                  <a:outerShdw blurRad="38100" dist="38100" dir="2700000" algn="tl">
                    <a:srgbClr val="000000">
                      <a:alpha val="43137"/>
                    </a:srgbClr>
                  </a:outerShdw>
                </a:effectLst>
                <a:latin typeface="+mj-lt"/>
                <a:cs typeface="Segoe UI" panose="020B0502040204020203" pitchFamily="34" charset="0"/>
              </a:rPr>
              <a:t>Chapter 6: Labor Laws………………….67</a:t>
            </a:r>
          </a:p>
        </p:txBody>
      </p:sp>
      <p:sp>
        <p:nvSpPr>
          <p:cNvPr id="113" name="Rectangle 112">
            <a:extLst>
              <a:ext uri="{FF2B5EF4-FFF2-40B4-BE49-F238E27FC236}">
                <a16:creationId xmlns:a16="http://schemas.microsoft.com/office/drawing/2014/main" id="{4A0F61C0-0B6C-4088-8F02-DF0E466DF06E}"/>
              </a:ext>
            </a:extLst>
          </p:cNvPr>
          <p:cNvSpPr/>
          <p:nvPr/>
        </p:nvSpPr>
        <p:spPr>
          <a:xfrm>
            <a:off x="682994" y="5130510"/>
            <a:ext cx="2879127" cy="492443"/>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Let’s pretend your study guide Table of Contents looks like this:</a:t>
            </a:r>
          </a:p>
        </p:txBody>
      </p:sp>
      <p:sp>
        <p:nvSpPr>
          <p:cNvPr id="114" name="Rectangle: Rounded Corners 113">
            <a:extLst>
              <a:ext uri="{FF2B5EF4-FFF2-40B4-BE49-F238E27FC236}">
                <a16:creationId xmlns:a16="http://schemas.microsoft.com/office/drawing/2014/main" id="{95824562-74D8-447D-8EB9-C1726938A258}"/>
              </a:ext>
              <a:ext uri="{C183D7F6-B498-43B3-948B-1728B52AA6E4}">
                <adec:decorative xmlns:adec="http://schemas.microsoft.com/office/drawing/2017/decorative" val="1"/>
              </a:ext>
            </a:extLst>
          </p:cNvPr>
          <p:cNvSpPr/>
          <p:nvPr/>
        </p:nvSpPr>
        <p:spPr>
          <a:xfrm>
            <a:off x="-228787" y="5260583"/>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A8D09A58-A852-4D96-8B52-8F091EE8135C}"/>
              </a:ext>
            </a:extLst>
          </p:cNvPr>
          <p:cNvCxnSpPr>
            <a:cxnSpLocks/>
          </p:cNvCxnSpPr>
          <p:nvPr/>
        </p:nvCxnSpPr>
        <p:spPr>
          <a:xfrm rot="10800000" flipH="1">
            <a:off x="3313651" y="4637201"/>
            <a:ext cx="914400" cy="897622"/>
          </a:xfrm>
          <a:prstGeom prst="bentConnector3">
            <a:avLst/>
          </a:prstGeom>
          <a:ln w="28575">
            <a:solidFill>
              <a:srgbClr val="03055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944946"/>
      </p:ext>
    </p:extLst>
  </p:cSld>
  <p:clrMapOvr>
    <a:masterClrMapping/>
  </p:clrMapOvr>
  <mc:AlternateContent xmlns:mc="http://schemas.openxmlformats.org/markup-compatibility/2006" xmlns:p14="http://schemas.microsoft.com/office/powerpoint/2010/main">
    <mc:Choice Requires="p14">
      <p:transition spd="slow" p14:dur="2000" advTm="16479"/>
    </mc:Choice>
    <mc:Fallback xmlns="">
      <p:transition spd="slow" advTm="1647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sign in front of a building&#10;&#10;Description automatically generated">
            <a:extLst>
              <a:ext uri="{FF2B5EF4-FFF2-40B4-BE49-F238E27FC236}">
                <a16:creationId xmlns:a16="http://schemas.microsoft.com/office/drawing/2014/main" id="{0B593441-B71A-4FD2-8BF4-AF21B42193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110383">
            <a:off x="5105296" y="3682520"/>
            <a:ext cx="1593711" cy="2121412"/>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106" name="Group 105">
            <a:extLst>
              <a:ext uri="{FF2B5EF4-FFF2-40B4-BE49-F238E27FC236}">
                <a16:creationId xmlns:a16="http://schemas.microsoft.com/office/drawing/2014/main" id="{3638C06D-F644-4B33-8858-D880F038FAC3}"/>
              </a:ext>
              <a:ext uri="{C183D7F6-B498-43B3-948B-1728B52AA6E4}">
                <adec:decorative xmlns:adec="http://schemas.microsoft.com/office/drawing/2017/decorative" val="1"/>
              </a:ext>
            </a:extLst>
          </p:cNvPr>
          <p:cNvGrpSpPr>
            <a:grpSpLocks noChangeAspect="1"/>
          </p:cNvGrpSpPr>
          <p:nvPr/>
        </p:nvGrpSpPr>
        <p:grpSpPr>
          <a:xfrm>
            <a:off x="1278431" y="972729"/>
            <a:ext cx="4192493" cy="3840480"/>
            <a:chOff x="723900" y="968477"/>
            <a:chExt cx="5372100" cy="4921047"/>
          </a:xfrm>
        </p:grpSpPr>
        <p:sp>
          <p:nvSpPr>
            <p:cNvPr id="16" name="Freeform 15">
              <a:extLst>
                <a:ext uri="{FF2B5EF4-FFF2-40B4-BE49-F238E27FC236}">
                  <a16:creationId xmlns:a16="http://schemas.microsoft.com/office/drawing/2014/main" id="{F9F720D8-8BAF-4A0C-B2DC-8A1F1E0B265B}"/>
                </a:ext>
              </a:extLst>
            </p:cNvPr>
            <p:cNvSpPr>
              <a:spLocks/>
            </p:cNvSpPr>
            <p:nvPr/>
          </p:nvSpPr>
          <p:spPr bwMode="auto">
            <a:xfrm>
              <a:off x="723900" y="2968796"/>
              <a:ext cx="2319325" cy="2920728"/>
            </a:xfrm>
            <a:custGeom>
              <a:avLst/>
              <a:gdLst>
                <a:gd name="T0" fmla="*/ 378 w 709"/>
                <a:gd name="T1" fmla="*/ 376 h 893"/>
                <a:gd name="T2" fmla="*/ 198 w 709"/>
                <a:gd name="T3" fmla="*/ 0 h 893"/>
                <a:gd name="T4" fmla="*/ 0 w 709"/>
                <a:gd name="T5" fmla="*/ 397 h 893"/>
                <a:gd name="T6" fmla="*/ 497 w 709"/>
                <a:gd name="T7" fmla="*/ 893 h 893"/>
                <a:gd name="T8" fmla="*/ 709 w 709"/>
                <a:gd name="T9" fmla="*/ 845 h 893"/>
                <a:gd name="T10" fmla="*/ 526 w 709"/>
                <a:gd name="T11" fmla="*/ 485 h 893"/>
                <a:gd name="T12" fmla="*/ 378 w 709"/>
                <a:gd name="T13" fmla="*/ 376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378" y="376"/>
                  </a:moveTo>
                  <a:cubicBezTo>
                    <a:pt x="276" y="273"/>
                    <a:pt x="213" y="142"/>
                    <a:pt x="198" y="0"/>
                  </a:cubicBezTo>
                  <a:cubicBezTo>
                    <a:pt x="78" y="90"/>
                    <a:pt x="0" y="234"/>
                    <a:pt x="0" y="397"/>
                  </a:cubicBezTo>
                  <a:cubicBezTo>
                    <a:pt x="0" y="671"/>
                    <a:pt x="222" y="893"/>
                    <a:pt x="497" y="893"/>
                  </a:cubicBezTo>
                  <a:cubicBezTo>
                    <a:pt x="573" y="893"/>
                    <a:pt x="644" y="876"/>
                    <a:pt x="709" y="845"/>
                  </a:cubicBezTo>
                  <a:cubicBezTo>
                    <a:pt x="609" y="748"/>
                    <a:pt x="545" y="622"/>
                    <a:pt x="526" y="485"/>
                  </a:cubicBezTo>
                  <a:cubicBezTo>
                    <a:pt x="472" y="456"/>
                    <a:pt x="422" y="420"/>
                    <a:pt x="378" y="376"/>
                  </a:cubicBezTo>
                  <a:close/>
                </a:path>
              </a:pathLst>
            </a:custGeom>
            <a:gradFill>
              <a:gsLst>
                <a:gs pos="100000">
                  <a:srgbClr val="7CEFD8"/>
                </a:gs>
                <a:gs pos="92000">
                  <a:srgbClr val="6672E4"/>
                </a:gs>
                <a:gs pos="28000">
                  <a:srgbClr val="882BE5"/>
                </a:gs>
              </a:gsLst>
              <a:lin ang="90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a:extLst>
                <a:ext uri="{FF2B5EF4-FFF2-40B4-BE49-F238E27FC236}">
                  <a16:creationId xmlns:a16="http://schemas.microsoft.com/office/drawing/2014/main" id="{BB8E7BA8-3BC1-4755-AE40-0C84D9216B78}"/>
                </a:ext>
              </a:extLst>
            </p:cNvPr>
            <p:cNvSpPr>
              <a:spLocks/>
            </p:cNvSpPr>
            <p:nvPr/>
          </p:nvSpPr>
          <p:spPr bwMode="auto">
            <a:xfrm>
              <a:off x="1856107" y="968477"/>
              <a:ext cx="3107685" cy="1546653"/>
            </a:xfrm>
            <a:custGeom>
              <a:avLst/>
              <a:gdLst>
                <a:gd name="T0" fmla="*/ 475 w 950"/>
                <a:gd name="T1" fmla="*/ 473 h 473"/>
                <a:gd name="T2" fmla="*/ 800 w 950"/>
                <a:gd name="T3" fmla="*/ 382 h 473"/>
                <a:gd name="T4" fmla="*/ 950 w 950"/>
                <a:gd name="T5" fmla="*/ 401 h 473"/>
                <a:gd name="T6" fmla="*/ 826 w 950"/>
                <a:gd name="T7" fmla="*/ 194 h 473"/>
                <a:gd name="T8" fmla="*/ 124 w 950"/>
                <a:gd name="T9" fmla="*/ 194 h 473"/>
                <a:gd name="T10" fmla="*/ 0 w 950"/>
                <a:gd name="T11" fmla="*/ 401 h 473"/>
                <a:gd name="T12" fmla="*/ 151 w 950"/>
                <a:gd name="T13" fmla="*/ 382 h 473"/>
                <a:gd name="T14" fmla="*/ 475 w 950"/>
                <a:gd name="T15" fmla="*/ 473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473">
                  <a:moveTo>
                    <a:pt x="475" y="473"/>
                  </a:moveTo>
                  <a:cubicBezTo>
                    <a:pt x="572" y="414"/>
                    <a:pt x="685" y="382"/>
                    <a:pt x="800" y="382"/>
                  </a:cubicBezTo>
                  <a:cubicBezTo>
                    <a:pt x="851" y="382"/>
                    <a:pt x="901" y="389"/>
                    <a:pt x="950" y="401"/>
                  </a:cubicBezTo>
                  <a:cubicBezTo>
                    <a:pt x="927" y="325"/>
                    <a:pt x="886" y="253"/>
                    <a:pt x="826" y="194"/>
                  </a:cubicBezTo>
                  <a:cubicBezTo>
                    <a:pt x="632" y="0"/>
                    <a:pt x="318" y="0"/>
                    <a:pt x="124" y="194"/>
                  </a:cubicBezTo>
                  <a:cubicBezTo>
                    <a:pt x="64" y="253"/>
                    <a:pt x="23" y="325"/>
                    <a:pt x="0" y="401"/>
                  </a:cubicBezTo>
                  <a:cubicBezTo>
                    <a:pt x="49" y="389"/>
                    <a:pt x="99" y="382"/>
                    <a:pt x="151" y="382"/>
                  </a:cubicBezTo>
                  <a:cubicBezTo>
                    <a:pt x="266" y="382"/>
                    <a:pt x="378" y="414"/>
                    <a:pt x="475" y="473"/>
                  </a:cubicBezTo>
                  <a:close/>
                </a:path>
              </a:pathLst>
            </a:custGeom>
            <a:gradFill>
              <a:gsLst>
                <a:gs pos="3000">
                  <a:srgbClr val="7CEFD8"/>
                </a:gs>
                <a:gs pos="13000">
                  <a:srgbClr val="6672E4"/>
                </a:gs>
                <a:gs pos="99000">
                  <a:srgbClr val="882BE5"/>
                </a:gs>
              </a:gsLst>
              <a:lin ang="60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a:extLst>
                <a:ext uri="{FF2B5EF4-FFF2-40B4-BE49-F238E27FC236}">
                  <a16:creationId xmlns:a16="http://schemas.microsoft.com/office/drawing/2014/main" id="{C3B6EAAE-1C2D-46EB-A473-3B6078DC2541}"/>
                </a:ext>
              </a:extLst>
            </p:cNvPr>
            <p:cNvSpPr>
              <a:spLocks/>
            </p:cNvSpPr>
            <p:nvPr/>
          </p:nvSpPr>
          <p:spPr bwMode="auto">
            <a:xfrm>
              <a:off x="3776675" y="2968796"/>
              <a:ext cx="2319325" cy="2920728"/>
            </a:xfrm>
            <a:custGeom>
              <a:avLst/>
              <a:gdLst>
                <a:gd name="T0" fmla="*/ 511 w 709"/>
                <a:gd name="T1" fmla="*/ 0 h 893"/>
                <a:gd name="T2" fmla="*/ 331 w 709"/>
                <a:gd name="T3" fmla="*/ 376 h 893"/>
                <a:gd name="T4" fmla="*/ 183 w 709"/>
                <a:gd name="T5" fmla="*/ 485 h 893"/>
                <a:gd name="T6" fmla="*/ 0 w 709"/>
                <a:gd name="T7" fmla="*/ 845 h 893"/>
                <a:gd name="T8" fmla="*/ 213 w 709"/>
                <a:gd name="T9" fmla="*/ 893 h 893"/>
                <a:gd name="T10" fmla="*/ 709 w 709"/>
                <a:gd name="T11" fmla="*/ 397 h 893"/>
                <a:gd name="T12" fmla="*/ 511 w 709"/>
                <a:gd name="T13" fmla="*/ 0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511" y="0"/>
                  </a:moveTo>
                  <a:cubicBezTo>
                    <a:pt x="496" y="142"/>
                    <a:pt x="433" y="273"/>
                    <a:pt x="331" y="376"/>
                  </a:cubicBezTo>
                  <a:cubicBezTo>
                    <a:pt x="287" y="420"/>
                    <a:pt x="237" y="456"/>
                    <a:pt x="183" y="485"/>
                  </a:cubicBezTo>
                  <a:cubicBezTo>
                    <a:pt x="164" y="622"/>
                    <a:pt x="100" y="748"/>
                    <a:pt x="0" y="845"/>
                  </a:cubicBezTo>
                  <a:cubicBezTo>
                    <a:pt x="65" y="876"/>
                    <a:pt x="137" y="893"/>
                    <a:pt x="213" y="893"/>
                  </a:cubicBezTo>
                  <a:cubicBezTo>
                    <a:pt x="487" y="893"/>
                    <a:pt x="709" y="671"/>
                    <a:pt x="709" y="397"/>
                  </a:cubicBezTo>
                  <a:cubicBezTo>
                    <a:pt x="709" y="234"/>
                    <a:pt x="631" y="90"/>
                    <a:pt x="511" y="0"/>
                  </a:cubicBezTo>
                  <a:close/>
                </a:path>
              </a:pathLst>
            </a:custGeom>
            <a:gradFill>
              <a:gsLst>
                <a:gs pos="100000">
                  <a:srgbClr val="7CEFD8"/>
                </a:gs>
                <a:gs pos="92000">
                  <a:srgbClr val="6672E4"/>
                </a:gs>
                <a:gs pos="28000">
                  <a:srgbClr val="882BE5"/>
                </a:gs>
              </a:gsLst>
              <a:lin ang="1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descr="This image is an icon of three people interacting. ">
              <a:extLst>
                <a:ext uri="{FF2B5EF4-FFF2-40B4-BE49-F238E27FC236}">
                  <a16:creationId xmlns:a16="http://schemas.microsoft.com/office/drawing/2014/main" id="{7BF3ACC0-B381-45FC-900F-55F46E5E7EFD}"/>
                </a:ext>
              </a:extLst>
            </p:cNvPr>
            <p:cNvSpPr>
              <a:spLocks/>
            </p:cNvSpPr>
            <p:nvPr/>
          </p:nvSpPr>
          <p:spPr bwMode="auto">
            <a:xfrm>
              <a:off x="2919022" y="4735092"/>
              <a:ext cx="984471" cy="758291"/>
            </a:xfrm>
            <a:custGeom>
              <a:avLst/>
              <a:gdLst>
                <a:gd name="T0" fmla="*/ 0 w 301"/>
                <a:gd name="T1" fmla="*/ 0 h 232"/>
                <a:gd name="T2" fmla="*/ 150 w 301"/>
                <a:gd name="T3" fmla="*/ 232 h 232"/>
                <a:gd name="T4" fmla="*/ 301 w 301"/>
                <a:gd name="T5" fmla="*/ 0 h 232"/>
                <a:gd name="T6" fmla="*/ 150 w 301"/>
                <a:gd name="T7" fmla="*/ 19 h 232"/>
                <a:gd name="T8" fmla="*/ 0 w 301"/>
                <a:gd name="T9" fmla="*/ 0 h 232"/>
              </a:gdLst>
              <a:ahLst/>
              <a:cxnLst>
                <a:cxn ang="0">
                  <a:pos x="T0" y="T1"/>
                </a:cxn>
                <a:cxn ang="0">
                  <a:pos x="T2" y="T3"/>
                </a:cxn>
                <a:cxn ang="0">
                  <a:pos x="T4" y="T5"/>
                </a:cxn>
                <a:cxn ang="0">
                  <a:pos x="T6" y="T7"/>
                </a:cxn>
                <a:cxn ang="0">
                  <a:pos x="T8" y="T9"/>
                </a:cxn>
              </a:cxnLst>
              <a:rect l="0" t="0" r="r" b="b"/>
              <a:pathLst>
                <a:path w="301" h="232">
                  <a:moveTo>
                    <a:pt x="0" y="0"/>
                  </a:moveTo>
                  <a:cubicBezTo>
                    <a:pt x="27" y="92"/>
                    <a:pt x="80" y="172"/>
                    <a:pt x="150" y="232"/>
                  </a:cubicBezTo>
                  <a:cubicBezTo>
                    <a:pt x="220" y="172"/>
                    <a:pt x="273" y="92"/>
                    <a:pt x="301" y="0"/>
                  </a:cubicBezTo>
                  <a:cubicBezTo>
                    <a:pt x="252" y="13"/>
                    <a:pt x="201" y="19"/>
                    <a:pt x="150" y="19"/>
                  </a:cubicBezTo>
                  <a:cubicBezTo>
                    <a:pt x="99" y="19"/>
                    <a:pt x="49" y="13"/>
                    <a:pt x="0" y="0"/>
                  </a:cubicBezTo>
                  <a:close/>
                </a:path>
              </a:pathLst>
            </a:custGeom>
            <a:gradFill>
              <a:gsLst>
                <a:gs pos="100000">
                  <a:srgbClr val="7CEFD8"/>
                </a:gs>
                <a:gs pos="42000">
                  <a:srgbClr val="6672E4"/>
                </a:gs>
                <a:gs pos="0">
                  <a:srgbClr val="882BE5"/>
                </a:gs>
              </a:gsLst>
              <a:lin ang="5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descr="This image is an icon of three people and a symbol that represents connection to the internet.">
              <a:extLst>
                <a:ext uri="{FF2B5EF4-FFF2-40B4-BE49-F238E27FC236}">
                  <a16:creationId xmlns:a16="http://schemas.microsoft.com/office/drawing/2014/main" id="{9E41B0EC-DA27-4BF7-891C-FC6D7EF3CCFF}"/>
                </a:ext>
              </a:extLst>
            </p:cNvPr>
            <p:cNvSpPr>
              <a:spLocks/>
            </p:cNvSpPr>
            <p:nvPr/>
          </p:nvSpPr>
          <p:spPr bwMode="auto">
            <a:xfrm>
              <a:off x="3776675" y="2641947"/>
              <a:ext cx="1260332" cy="1406761"/>
            </a:xfrm>
            <a:custGeom>
              <a:avLst/>
              <a:gdLst>
                <a:gd name="T0" fmla="*/ 239 w 385"/>
                <a:gd name="T1" fmla="*/ 384 h 430"/>
                <a:gd name="T2" fmla="*/ 385 w 385"/>
                <a:gd name="T3" fmla="*/ 31 h 430"/>
                <a:gd name="T4" fmla="*/ 213 w 385"/>
                <a:gd name="T5" fmla="*/ 0 h 430"/>
                <a:gd name="T6" fmla="*/ 0 w 385"/>
                <a:gd name="T7" fmla="*/ 48 h 430"/>
                <a:gd name="T8" fmla="*/ 186 w 385"/>
                <a:gd name="T9" fmla="*/ 430 h 430"/>
                <a:gd name="T10" fmla="*/ 239 w 385"/>
                <a:gd name="T11" fmla="*/ 384 h 430"/>
              </a:gdLst>
              <a:ahLst/>
              <a:cxnLst>
                <a:cxn ang="0">
                  <a:pos x="T0" y="T1"/>
                </a:cxn>
                <a:cxn ang="0">
                  <a:pos x="T2" y="T3"/>
                </a:cxn>
                <a:cxn ang="0">
                  <a:pos x="T4" y="T5"/>
                </a:cxn>
                <a:cxn ang="0">
                  <a:pos x="T6" y="T7"/>
                </a:cxn>
                <a:cxn ang="0">
                  <a:pos x="T8" y="T9"/>
                </a:cxn>
                <a:cxn ang="0">
                  <a:pos x="T10" y="T11"/>
                </a:cxn>
              </a:cxnLst>
              <a:rect l="0" t="0" r="r" b="b"/>
              <a:pathLst>
                <a:path w="385" h="430">
                  <a:moveTo>
                    <a:pt x="239" y="384"/>
                  </a:moveTo>
                  <a:cubicBezTo>
                    <a:pt x="337" y="286"/>
                    <a:pt x="385" y="159"/>
                    <a:pt x="385" y="31"/>
                  </a:cubicBezTo>
                  <a:cubicBezTo>
                    <a:pt x="331" y="11"/>
                    <a:pt x="273" y="0"/>
                    <a:pt x="213" y="0"/>
                  </a:cubicBezTo>
                  <a:cubicBezTo>
                    <a:pt x="137" y="0"/>
                    <a:pt x="65" y="17"/>
                    <a:pt x="0" y="48"/>
                  </a:cubicBezTo>
                  <a:cubicBezTo>
                    <a:pt x="105" y="150"/>
                    <a:pt x="171" y="285"/>
                    <a:pt x="186" y="430"/>
                  </a:cubicBezTo>
                  <a:cubicBezTo>
                    <a:pt x="205" y="416"/>
                    <a:pt x="222" y="400"/>
                    <a:pt x="239" y="384"/>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descr="This image is an icon of three people and a globe.">
              <a:extLst>
                <a:ext uri="{FF2B5EF4-FFF2-40B4-BE49-F238E27FC236}">
                  <a16:creationId xmlns:a16="http://schemas.microsoft.com/office/drawing/2014/main" id="{BDEE62C1-79C7-4BD6-99A1-2466D37A5EB4}"/>
                </a:ext>
              </a:extLst>
            </p:cNvPr>
            <p:cNvSpPr>
              <a:spLocks/>
            </p:cNvSpPr>
            <p:nvPr/>
          </p:nvSpPr>
          <p:spPr bwMode="auto">
            <a:xfrm>
              <a:off x="1784200" y="2641947"/>
              <a:ext cx="1259024" cy="1402839"/>
            </a:xfrm>
            <a:custGeom>
              <a:avLst/>
              <a:gdLst>
                <a:gd name="T0" fmla="*/ 173 w 385"/>
                <a:gd name="T1" fmla="*/ 0 h 429"/>
                <a:gd name="T2" fmla="*/ 1 w 385"/>
                <a:gd name="T3" fmla="*/ 31 h 429"/>
                <a:gd name="T4" fmla="*/ 146 w 385"/>
                <a:gd name="T5" fmla="*/ 384 h 429"/>
                <a:gd name="T6" fmla="*/ 199 w 385"/>
                <a:gd name="T7" fmla="*/ 429 h 429"/>
                <a:gd name="T8" fmla="*/ 385 w 385"/>
                <a:gd name="T9" fmla="*/ 48 h 429"/>
                <a:gd name="T10" fmla="*/ 173 w 385"/>
                <a:gd name="T11" fmla="*/ 0 h 429"/>
              </a:gdLst>
              <a:ahLst/>
              <a:cxnLst>
                <a:cxn ang="0">
                  <a:pos x="T0" y="T1"/>
                </a:cxn>
                <a:cxn ang="0">
                  <a:pos x="T2" y="T3"/>
                </a:cxn>
                <a:cxn ang="0">
                  <a:pos x="T4" y="T5"/>
                </a:cxn>
                <a:cxn ang="0">
                  <a:pos x="T6" y="T7"/>
                </a:cxn>
                <a:cxn ang="0">
                  <a:pos x="T8" y="T9"/>
                </a:cxn>
                <a:cxn ang="0">
                  <a:pos x="T10" y="T11"/>
                </a:cxn>
              </a:cxnLst>
              <a:rect l="0" t="0" r="r" b="b"/>
              <a:pathLst>
                <a:path w="385" h="429">
                  <a:moveTo>
                    <a:pt x="173" y="0"/>
                  </a:moveTo>
                  <a:cubicBezTo>
                    <a:pt x="112" y="0"/>
                    <a:pt x="54" y="11"/>
                    <a:pt x="1" y="31"/>
                  </a:cubicBezTo>
                  <a:cubicBezTo>
                    <a:pt x="0" y="159"/>
                    <a:pt x="49" y="286"/>
                    <a:pt x="146" y="384"/>
                  </a:cubicBezTo>
                  <a:cubicBezTo>
                    <a:pt x="163" y="400"/>
                    <a:pt x="181" y="416"/>
                    <a:pt x="199" y="429"/>
                  </a:cubicBezTo>
                  <a:cubicBezTo>
                    <a:pt x="215" y="285"/>
                    <a:pt x="280" y="150"/>
                    <a:pt x="385" y="48"/>
                  </a:cubicBezTo>
                  <a:cubicBezTo>
                    <a:pt x="320" y="17"/>
                    <a:pt x="249" y="0"/>
                    <a:pt x="173" y="0"/>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 descr="This image is an icon of four people interacting. ">
              <a:extLst>
                <a:ext uri="{FF2B5EF4-FFF2-40B4-BE49-F238E27FC236}">
                  <a16:creationId xmlns:a16="http://schemas.microsoft.com/office/drawing/2014/main" id="{C8436027-C518-481B-BDB7-763A96442B5F}"/>
                </a:ext>
              </a:extLst>
            </p:cNvPr>
            <p:cNvSpPr>
              <a:spLocks/>
            </p:cNvSpPr>
            <p:nvPr/>
          </p:nvSpPr>
          <p:spPr bwMode="auto">
            <a:xfrm>
              <a:off x="2847115" y="3038089"/>
              <a:ext cx="1125670" cy="1333546"/>
            </a:xfrm>
            <a:custGeom>
              <a:avLst/>
              <a:gdLst>
                <a:gd name="T0" fmla="*/ 344 w 344"/>
                <a:gd name="T1" fmla="*/ 376 h 408"/>
                <a:gd name="T2" fmla="*/ 344 w 344"/>
                <a:gd name="T3" fmla="*/ 377 h 408"/>
                <a:gd name="T4" fmla="*/ 323 w 344"/>
                <a:gd name="T5" fmla="*/ 385 h 408"/>
                <a:gd name="T6" fmla="*/ 282 w 344"/>
                <a:gd name="T7" fmla="*/ 396 h 408"/>
                <a:gd name="T8" fmla="*/ 277 w 344"/>
                <a:gd name="T9" fmla="*/ 397 h 408"/>
                <a:gd name="T10" fmla="*/ 218 w 344"/>
                <a:gd name="T11" fmla="*/ 406 h 408"/>
                <a:gd name="T12" fmla="*/ 217 w 344"/>
                <a:gd name="T13" fmla="*/ 406 h 408"/>
                <a:gd name="T14" fmla="*/ 214 w 344"/>
                <a:gd name="T15" fmla="*/ 406 h 408"/>
                <a:gd name="T16" fmla="*/ 172 w 344"/>
                <a:gd name="T17" fmla="*/ 408 h 408"/>
                <a:gd name="T18" fmla="*/ 128 w 344"/>
                <a:gd name="T19" fmla="*/ 406 h 408"/>
                <a:gd name="T20" fmla="*/ 127 w 344"/>
                <a:gd name="T21" fmla="*/ 406 h 408"/>
                <a:gd name="T22" fmla="*/ 64 w 344"/>
                <a:gd name="T23" fmla="*/ 396 h 408"/>
                <a:gd name="T24" fmla="*/ 62 w 344"/>
                <a:gd name="T25" fmla="*/ 396 h 408"/>
                <a:gd name="T26" fmla="*/ 0 w 344"/>
                <a:gd name="T27" fmla="*/ 377 h 408"/>
                <a:gd name="T28" fmla="*/ 0 w 344"/>
                <a:gd name="T29" fmla="*/ 376 h 408"/>
                <a:gd name="T30" fmla="*/ 4 w 344"/>
                <a:gd name="T31" fmla="*/ 313 h 408"/>
                <a:gd name="T32" fmla="*/ 17 w 344"/>
                <a:gd name="T33" fmla="*/ 249 h 408"/>
                <a:gd name="T34" fmla="*/ 86 w 344"/>
                <a:gd name="T35" fmla="*/ 97 h 408"/>
                <a:gd name="T36" fmla="*/ 126 w 344"/>
                <a:gd name="T37" fmla="*/ 46 h 408"/>
                <a:gd name="T38" fmla="*/ 172 w 344"/>
                <a:gd name="T39" fmla="*/ 0 h 408"/>
                <a:gd name="T40" fmla="*/ 218 w 344"/>
                <a:gd name="T41" fmla="*/ 46 h 408"/>
                <a:gd name="T42" fmla="*/ 258 w 344"/>
                <a:gd name="T43" fmla="*/ 97 h 408"/>
                <a:gd name="T44" fmla="*/ 327 w 344"/>
                <a:gd name="T45" fmla="*/ 249 h 408"/>
                <a:gd name="T46" fmla="*/ 340 w 344"/>
                <a:gd name="T47" fmla="*/ 313 h 408"/>
                <a:gd name="T48" fmla="*/ 344 w 344"/>
                <a:gd name="T49" fmla="*/ 37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4" h="408">
                  <a:moveTo>
                    <a:pt x="344" y="376"/>
                  </a:moveTo>
                  <a:cubicBezTo>
                    <a:pt x="344" y="377"/>
                    <a:pt x="344" y="377"/>
                    <a:pt x="344" y="377"/>
                  </a:cubicBezTo>
                  <a:cubicBezTo>
                    <a:pt x="337" y="380"/>
                    <a:pt x="330" y="382"/>
                    <a:pt x="323" y="385"/>
                  </a:cubicBezTo>
                  <a:cubicBezTo>
                    <a:pt x="309" y="389"/>
                    <a:pt x="296" y="393"/>
                    <a:pt x="282" y="396"/>
                  </a:cubicBezTo>
                  <a:cubicBezTo>
                    <a:pt x="280" y="396"/>
                    <a:pt x="279" y="396"/>
                    <a:pt x="277" y="397"/>
                  </a:cubicBezTo>
                  <a:cubicBezTo>
                    <a:pt x="258" y="401"/>
                    <a:pt x="238" y="404"/>
                    <a:pt x="218" y="406"/>
                  </a:cubicBezTo>
                  <a:cubicBezTo>
                    <a:pt x="217" y="406"/>
                    <a:pt x="217" y="406"/>
                    <a:pt x="217" y="406"/>
                  </a:cubicBezTo>
                  <a:cubicBezTo>
                    <a:pt x="216" y="406"/>
                    <a:pt x="215" y="406"/>
                    <a:pt x="214" y="406"/>
                  </a:cubicBezTo>
                  <a:cubicBezTo>
                    <a:pt x="200" y="407"/>
                    <a:pt x="186" y="408"/>
                    <a:pt x="172" y="408"/>
                  </a:cubicBezTo>
                  <a:cubicBezTo>
                    <a:pt x="158" y="408"/>
                    <a:pt x="143" y="407"/>
                    <a:pt x="128" y="406"/>
                  </a:cubicBezTo>
                  <a:cubicBezTo>
                    <a:pt x="128" y="406"/>
                    <a:pt x="127" y="406"/>
                    <a:pt x="127" y="406"/>
                  </a:cubicBezTo>
                  <a:cubicBezTo>
                    <a:pt x="106" y="404"/>
                    <a:pt x="85" y="401"/>
                    <a:pt x="64" y="396"/>
                  </a:cubicBezTo>
                  <a:cubicBezTo>
                    <a:pt x="63" y="396"/>
                    <a:pt x="63" y="396"/>
                    <a:pt x="62" y="396"/>
                  </a:cubicBezTo>
                  <a:cubicBezTo>
                    <a:pt x="41" y="391"/>
                    <a:pt x="21" y="385"/>
                    <a:pt x="0" y="377"/>
                  </a:cubicBezTo>
                  <a:cubicBezTo>
                    <a:pt x="0" y="376"/>
                    <a:pt x="0" y="376"/>
                    <a:pt x="0" y="376"/>
                  </a:cubicBezTo>
                  <a:cubicBezTo>
                    <a:pt x="0" y="354"/>
                    <a:pt x="2" y="333"/>
                    <a:pt x="4" y="313"/>
                  </a:cubicBezTo>
                  <a:cubicBezTo>
                    <a:pt x="7" y="291"/>
                    <a:pt x="11" y="270"/>
                    <a:pt x="17" y="249"/>
                  </a:cubicBezTo>
                  <a:cubicBezTo>
                    <a:pt x="31" y="194"/>
                    <a:pt x="55" y="143"/>
                    <a:pt x="86" y="97"/>
                  </a:cubicBezTo>
                  <a:cubicBezTo>
                    <a:pt x="98" y="79"/>
                    <a:pt x="112" y="62"/>
                    <a:pt x="126" y="46"/>
                  </a:cubicBezTo>
                  <a:cubicBezTo>
                    <a:pt x="140" y="29"/>
                    <a:pt x="156" y="14"/>
                    <a:pt x="172" y="0"/>
                  </a:cubicBezTo>
                  <a:cubicBezTo>
                    <a:pt x="188" y="14"/>
                    <a:pt x="204" y="29"/>
                    <a:pt x="218" y="46"/>
                  </a:cubicBezTo>
                  <a:cubicBezTo>
                    <a:pt x="233" y="62"/>
                    <a:pt x="246" y="79"/>
                    <a:pt x="258" y="97"/>
                  </a:cubicBezTo>
                  <a:cubicBezTo>
                    <a:pt x="289" y="143"/>
                    <a:pt x="313" y="194"/>
                    <a:pt x="327" y="249"/>
                  </a:cubicBezTo>
                  <a:cubicBezTo>
                    <a:pt x="333" y="270"/>
                    <a:pt x="337" y="291"/>
                    <a:pt x="340" y="313"/>
                  </a:cubicBezTo>
                  <a:cubicBezTo>
                    <a:pt x="343" y="333"/>
                    <a:pt x="344" y="354"/>
                    <a:pt x="344" y="376"/>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7" name="TextBox 106">
            <a:extLst>
              <a:ext uri="{FF2B5EF4-FFF2-40B4-BE49-F238E27FC236}">
                <a16:creationId xmlns:a16="http://schemas.microsoft.com/office/drawing/2014/main" id="{54EA7ED5-6E34-4D47-91B6-F78F5F8B4C6E}"/>
              </a:ext>
            </a:extLst>
          </p:cNvPr>
          <p:cNvSpPr txBox="1"/>
          <p:nvPr/>
        </p:nvSpPr>
        <p:spPr>
          <a:xfrm>
            <a:off x="7119154" y="218174"/>
            <a:ext cx="4167017" cy="1538883"/>
          </a:xfrm>
          <a:prstGeom prst="rect">
            <a:avLst/>
          </a:prstGeom>
          <a:noFill/>
        </p:spPr>
        <p:txBody>
          <a:bodyPr wrap="square" lIns="0" tIns="0" rIns="0" bIns="0" rtlCol="0">
            <a:spAutoFit/>
          </a:bodyPr>
          <a:lstStyle/>
          <a:p>
            <a:pPr algn="r">
              <a:lnSpc>
                <a:spcPts val="4000"/>
              </a:lnSpc>
            </a:pPr>
            <a:r>
              <a:rPr lang="en-US" sz="4400" b="1" dirty="0">
                <a:solidFill>
                  <a:srgbClr val="002060"/>
                </a:solidFill>
                <a:latin typeface="Segoe UI" panose="020B0502040204020203" pitchFamily="34" charset="0"/>
                <a:cs typeface="Segoe UI" panose="020B0502040204020203" pitchFamily="34" charset="0"/>
              </a:rPr>
              <a:t>TABBING YOUR REFERENCE BOOKS</a:t>
            </a:r>
          </a:p>
        </p:txBody>
      </p:sp>
      <p:sp>
        <p:nvSpPr>
          <p:cNvPr id="118" name="Rectangle: Rounded Corners 117">
            <a:extLst>
              <a:ext uri="{FF2B5EF4-FFF2-40B4-BE49-F238E27FC236}">
                <a16:creationId xmlns:a16="http://schemas.microsoft.com/office/drawing/2014/main" id="{A21B85DB-181D-46E7-A9DF-F92B1DF032FD}"/>
              </a:ext>
              <a:ext uri="{C183D7F6-B498-43B3-948B-1728B52AA6E4}">
                <adec:decorative xmlns:adec="http://schemas.microsoft.com/office/drawing/2017/decorative" val="1"/>
              </a:ext>
            </a:extLst>
          </p:cNvPr>
          <p:cNvSpPr/>
          <p:nvPr/>
        </p:nvSpPr>
        <p:spPr>
          <a:xfrm>
            <a:off x="6529218" y="2043148"/>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EE9F5B85-E2F5-4C15-9A02-657F53EEE3BD}"/>
              </a:ext>
            </a:extLst>
          </p:cNvPr>
          <p:cNvSpPr/>
          <p:nvPr/>
        </p:nvSpPr>
        <p:spPr>
          <a:xfrm>
            <a:off x="7347313" y="1913075"/>
            <a:ext cx="4120764" cy="492443"/>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Once your Study Guides are tabbed, move on to your Reference Books. You will need 3 items:</a:t>
            </a:r>
          </a:p>
        </p:txBody>
      </p:sp>
      <p:sp>
        <p:nvSpPr>
          <p:cNvPr id="190" name="Rectangle 189">
            <a:extLst>
              <a:ext uri="{FF2B5EF4-FFF2-40B4-BE49-F238E27FC236}">
                <a16:creationId xmlns:a16="http://schemas.microsoft.com/office/drawing/2014/main" id="{80F4EEC6-F407-4E25-BBB6-C506B28F5A4C}"/>
              </a:ext>
            </a:extLst>
          </p:cNvPr>
          <p:cNvSpPr/>
          <p:nvPr/>
        </p:nvSpPr>
        <p:spPr>
          <a:xfrm>
            <a:off x="7567185" y="2869723"/>
            <a:ext cx="3365111" cy="215444"/>
          </a:xfrm>
          <a:prstGeom prst="rect">
            <a:avLst/>
          </a:prstGeom>
        </p:spPr>
        <p:txBody>
          <a:bodyPr wrap="square" lIns="0" tIns="0" rIns="0" bIns="0">
            <a:spAutoFit/>
          </a:bodyPr>
          <a:lstStyle/>
          <a:p>
            <a:r>
              <a:rPr lang="en-US" sz="1400" b="1" dirty="0">
                <a:solidFill>
                  <a:srgbClr val="002060"/>
                </a:solidFill>
                <a:latin typeface="+mj-lt"/>
                <a:cs typeface="Segoe UI" panose="020B0502040204020203" pitchFamily="34" charset="0"/>
              </a:rPr>
              <a:t>Locate your Reference Book tabs.                                        </a:t>
            </a:r>
          </a:p>
        </p:txBody>
      </p:sp>
      <p:sp>
        <p:nvSpPr>
          <p:cNvPr id="175" name="Rectangle 174">
            <a:extLst>
              <a:ext uri="{FF2B5EF4-FFF2-40B4-BE49-F238E27FC236}">
                <a16:creationId xmlns:a16="http://schemas.microsoft.com/office/drawing/2014/main" id="{E522F3F9-ECF0-4D2A-9244-1942DCB20E98}"/>
              </a:ext>
            </a:extLst>
          </p:cNvPr>
          <p:cNvSpPr/>
          <p:nvPr/>
        </p:nvSpPr>
        <p:spPr>
          <a:xfrm>
            <a:off x="7569453" y="3589373"/>
            <a:ext cx="3362852" cy="1292662"/>
          </a:xfrm>
          <a:prstGeom prst="rect">
            <a:avLst/>
          </a:prstGeom>
        </p:spPr>
        <p:txBody>
          <a:bodyPr wrap="square" lIns="0" tIns="0" rIns="0" bIns="0">
            <a:spAutoFit/>
          </a:bodyPr>
          <a:lstStyle/>
          <a:p>
            <a:r>
              <a:rPr lang="en-US" sz="1400" b="1" dirty="0">
                <a:solidFill>
                  <a:srgbClr val="002060"/>
                </a:solidFill>
                <a:latin typeface="+mj-lt"/>
                <a:cs typeface="Segoe UI" panose="020B0502040204020203" pitchFamily="34" charset="0"/>
              </a:rPr>
              <a:t>Open your Study Guide (Business or Trade) and flip through the first few pages until you find the Table of Contents. Starting from the top, look through the Table of Contents for the first Reference Book listed. Flip to the page where that Book section begins in the Study Guide. </a:t>
            </a:r>
          </a:p>
        </p:txBody>
      </p:sp>
      <p:sp>
        <p:nvSpPr>
          <p:cNvPr id="4" name="Title 3" hidden="1">
            <a:extLst>
              <a:ext uri="{FF2B5EF4-FFF2-40B4-BE49-F238E27FC236}">
                <a16:creationId xmlns:a16="http://schemas.microsoft.com/office/drawing/2014/main" id="{2784E464-B64A-4614-9350-2C88DBD46AB5}"/>
              </a:ext>
            </a:extLst>
          </p:cNvPr>
          <p:cNvSpPr>
            <a:spLocks noGrp="1"/>
          </p:cNvSpPr>
          <p:nvPr>
            <p:ph type="title"/>
          </p:nvPr>
        </p:nvSpPr>
        <p:spPr/>
        <p:txBody>
          <a:bodyPr/>
          <a:lstStyle/>
          <a:p>
            <a:r>
              <a:rPr lang="en-US" dirty="0"/>
              <a:t>Human resources slide 5</a:t>
            </a:r>
          </a:p>
        </p:txBody>
      </p:sp>
      <p:pic>
        <p:nvPicPr>
          <p:cNvPr id="113" name="Picture 112">
            <a:extLst>
              <a:ext uri="{FF2B5EF4-FFF2-40B4-BE49-F238E27FC236}">
                <a16:creationId xmlns:a16="http://schemas.microsoft.com/office/drawing/2014/main" id="{F05DB485-BBC1-4B6C-B17C-577B0BC8DF44}"/>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337183" y="620592"/>
            <a:ext cx="2074987"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4" name="TextBox 113">
            <a:extLst>
              <a:ext uri="{FF2B5EF4-FFF2-40B4-BE49-F238E27FC236}">
                <a16:creationId xmlns:a16="http://schemas.microsoft.com/office/drawing/2014/main" id="{51326E87-2492-48CA-9591-C6E1481CC1A0}"/>
              </a:ext>
            </a:extLst>
          </p:cNvPr>
          <p:cNvSpPr txBox="1"/>
          <p:nvPr/>
        </p:nvSpPr>
        <p:spPr>
          <a:xfrm>
            <a:off x="2504231" y="371113"/>
            <a:ext cx="1898635" cy="184666"/>
          </a:xfrm>
          <a:prstGeom prst="rect">
            <a:avLst/>
          </a:prstGeom>
          <a:noFill/>
        </p:spPr>
        <p:txBody>
          <a:bodyPr wrap="square" lIns="0" tIns="0" rIns="0" bIns="0" rtlCol="0">
            <a:spAutoFit/>
          </a:bodyPr>
          <a:lstStyle/>
          <a:p>
            <a:r>
              <a:rPr lang="en-US" sz="1200" b="1" u="sng" dirty="0">
                <a:solidFill>
                  <a:srgbClr val="002060"/>
                </a:solidFill>
                <a:latin typeface="Segoe UI" panose="020B0502040204020203" pitchFamily="34" charset="0"/>
                <a:cs typeface="Segoe UI" panose="020B0502040204020203" pitchFamily="34" charset="0"/>
              </a:rPr>
              <a:t>REFERENCE BOOK TABS</a:t>
            </a:r>
          </a:p>
        </p:txBody>
      </p:sp>
      <p:sp>
        <p:nvSpPr>
          <p:cNvPr id="115" name="Rectangle 114">
            <a:extLst>
              <a:ext uri="{FF2B5EF4-FFF2-40B4-BE49-F238E27FC236}">
                <a16:creationId xmlns:a16="http://schemas.microsoft.com/office/drawing/2014/main" id="{7A0BB06D-17EC-4C7E-B031-3D09CB0DD0C7}"/>
              </a:ext>
            </a:extLst>
          </p:cNvPr>
          <p:cNvSpPr/>
          <p:nvPr/>
        </p:nvSpPr>
        <p:spPr>
          <a:xfrm>
            <a:off x="7567185" y="5286149"/>
            <a:ext cx="3365111" cy="1292662"/>
          </a:xfrm>
          <a:prstGeom prst="rect">
            <a:avLst/>
          </a:prstGeom>
        </p:spPr>
        <p:txBody>
          <a:bodyPr wrap="square" lIns="0" tIns="0" rIns="0" bIns="0">
            <a:spAutoFit/>
          </a:bodyPr>
          <a:lstStyle/>
          <a:p>
            <a:r>
              <a:rPr lang="en-US" sz="1400" b="1" dirty="0">
                <a:solidFill>
                  <a:srgbClr val="002060"/>
                </a:solidFill>
                <a:latin typeface="+mj-lt"/>
                <a:cs typeface="Segoe UI" panose="020B0502040204020203" pitchFamily="34" charset="0"/>
              </a:rPr>
              <a:t>Tab your Reference Book according to the instructions in the Study Guide. If it’s a codebook (Florida Building Codebooks), it comes with pre-printed tabs. There will not be instructions for pre-printed tabs as they are self-explanatory. </a:t>
            </a:r>
          </a:p>
        </p:txBody>
      </p:sp>
      <p:sp>
        <p:nvSpPr>
          <p:cNvPr id="36" name="TextBox 35">
            <a:extLst>
              <a:ext uri="{FF2B5EF4-FFF2-40B4-BE49-F238E27FC236}">
                <a16:creationId xmlns:a16="http://schemas.microsoft.com/office/drawing/2014/main" id="{78BB9714-B5BA-4B95-B889-7512DFB789B2}"/>
              </a:ext>
            </a:extLst>
          </p:cNvPr>
          <p:cNvSpPr txBox="1"/>
          <p:nvPr/>
        </p:nvSpPr>
        <p:spPr>
          <a:xfrm>
            <a:off x="656351" y="6079251"/>
            <a:ext cx="1898635" cy="184666"/>
          </a:xfrm>
          <a:prstGeom prst="rect">
            <a:avLst/>
          </a:prstGeom>
          <a:noFill/>
        </p:spPr>
        <p:txBody>
          <a:bodyPr wrap="square" lIns="0" tIns="0" rIns="0" bIns="0" rtlCol="0">
            <a:spAutoFit/>
          </a:bodyPr>
          <a:lstStyle/>
          <a:p>
            <a:r>
              <a:rPr lang="en-US" sz="1200" b="1" u="sng" dirty="0">
                <a:solidFill>
                  <a:srgbClr val="002060"/>
                </a:solidFill>
                <a:latin typeface="Segoe UI" panose="020B0502040204020203" pitchFamily="34" charset="0"/>
                <a:cs typeface="Segoe UI" panose="020B0502040204020203" pitchFamily="34" charset="0"/>
              </a:rPr>
              <a:t>TABBING INSTRUCTIONS</a:t>
            </a:r>
          </a:p>
        </p:txBody>
      </p:sp>
      <p:sp>
        <p:nvSpPr>
          <p:cNvPr id="37" name="TextBox 36">
            <a:extLst>
              <a:ext uri="{FF2B5EF4-FFF2-40B4-BE49-F238E27FC236}">
                <a16:creationId xmlns:a16="http://schemas.microsoft.com/office/drawing/2014/main" id="{00DB6F14-CA35-4E08-9275-8200DC780D87}"/>
              </a:ext>
            </a:extLst>
          </p:cNvPr>
          <p:cNvSpPr txBox="1"/>
          <p:nvPr/>
        </p:nvSpPr>
        <p:spPr>
          <a:xfrm>
            <a:off x="4467755" y="6088582"/>
            <a:ext cx="1898635" cy="184666"/>
          </a:xfrm>
          <a:prstGeom prst="rect">
            <a:avLst/>
          </a:prstGeom>
          <a:noFill/>
        </p:spPr>
        <p:txBody>
          <a:bodyPr wrap="square" lIns="0" tIns="0" rIns="0" bIns="0" rtlCol="0">
            <a:spAutoFit/>
          </a:bodyPr>
          <a:lstStyle/>
          <a:p>
            <a:r>
              <a:rPr lang="en-US" sz="1200" b="1" u="sng" dirty="0">
                <a:solidFill>
                  <a:srgbClr val="002060"/>
                </a:solidFill>
                <a:latin typeface="Segoe UI" panose="020B0502040204020203" pitchFamily="34" charset="0"/>
                <a:cs typeface="Segoe UI" panose="020B0502040204020203" pitchFamily="34" charset="0"/>
              </a:rPr>
              <a:t>REFERENCE BOOKS</a:t>
            </a:r>
          </a:p>
        </p:txBody>
      </p:sp>
      <p:pic>
        <p:nvPicPr>
          <p:cNvPr id="3" name="Picture 2" descr="A screenshot of text&#10;&#10;Description automatically generated">
            <a:extLst>
              <a:ext uri="{FF2B5EF4-FFF2-40B4-BE49-F238E27FC236}">
                <a16:creationId xmlns:a16="http://schemas.microsoft.com/office/drawing/2014/main" id="{184C6EC1-7E86-42FF-98E8-EF237E0EB6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0286" y="3829094"/>
            <a:ext cx="2560320" cy="2185344"/>
          </a:xfrm>
          <a:prstGeom prst="rect">
            <a:avLst/>
          </a:prstGeom>
          <a:ln w="6350" cap="sq">
            <a:solidFill>
              <a:schemeClr val="tx1"/>
            </a:solidFill>
            <a:prstDash val="solid"/>
            <a:miter lim="800000"/>
          </a:ln>
          <a:effectLst>
            <a:outerShdw blurRad="50800" dist="38100" dir="2700000" algn="tl" rotWithShape="0">
              <a:srgbClr val="000000">
                <a:alpha val="43000"/>
              </a:srgbClr>
            </a:outerShdw>
          </a:effectLst>
        </p:spPr>
      </p:pic>
      <p:pic>
        <p:nvPicPr>
          <p:cNvPr id="8" name="Picture 7" descr="A sign on the side of a building&#10;&#10;Description automatically generated">
            <a:extLst>
              <a:ext uri="{FF2B5EF4-FFF2-40B4-BE49-F238E27FC236}">
                <a16:creationId xmlns:a16="http://schemas.microsoft.com/office/drawing/2014/main" id="{8FEFEA3D-CF26-4329-9016-1050FC1887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96719">
            <a:off x="5001986" y="3769752"/>
            <a:ext cx="1474626" cy="199949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picture containing black, street, shirt, bag&#10;&#10;Description automatically generated">
            <a:extLst>
              <a:ext uri="{FF2B5EF4-FFF2-40B4-BE49-F238E27FC236}">
                <a16:creationId xmlns:a16="http://schemas.microsoft.com/office/drawing/2014/main" id="{C101354B-4F80-4CEC-8110-16D9A21400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41549" y="3762651"/>
            <a:ext cx="1740217" cy="22860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40025391"/>
      </p:ext>
    </p:extLst>
  </p:cSld>
  <p:clrMapOvr>
    <a:masterClrMapping/>
  </p:clrMapOvr>
  <mc:AlternateContent xmlns:mc="http://schemas.openxmlformats.org/markup-compatibility/2006" xmlns:p14="http://schemas.microsoft.com/office/powerpoint/2010/main">
    <mc:Choice Requires="p14">
      <p:transition spd="slow" p14:dur="2000" advTm="15256"/>
    </mc:Choice>
    <mc:Fallback xmlns="">
      <p:transition spd="slow" advTm="152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descr="This image is an illustration of a man with a beard. ">
            <a:extLst>
              <a:ext uri="{FF2B5EF4-FFF2-40B4-BE49-F238E27FC236}">
                <a16:creationId xmlns:a16="http://schemas.microsoft.com/office/drawing/2014/main" id="{F32A5E08-DAB7-4688-9995-64BE90AA2F83}"/>
              </a:ext>
            </a:extLst>
          </p:cNvPr>
          <p:cNvGrpSpPr/>
          <p:nvPr/>
        </p:nvGrpSpPr>
        <p:grpSpPr>
          <a:xfrm>
            <a:off x="8301855" y="2480146"/>
            <a:ext cx="4430272" cy="4308747"/>
            <a:chOff x="117404" y="1951388"/>
            <a:chExt cx="3810340" cy="3705819"/>
          </a:xfrm>
          <a:effectLst/>
        </p:grpSpPr>
        <p:sp>
          <p:nvSpPr>
            <p:cNvPr id="25" name="Oval 24">
              <a:extLst>
                <a:ext uri="{FF2B5EF4-FFF2-40B4-BE49-F238E27FC236}">
                  <a16:creationId xmlns:a16="http://schemas.microsoft.com/office/drawing/2014/main" id="{EEAF1E36-1F6F-484C-9CA3-D7321F33C7EE}"/>
                </a:ext>
              </a:extLst>
            </p:cNvPr>
            <p:cNvSpPr/>
            <p:nvPr/>
          </p:nvSpPr>
          <p:spPr>
            <a:xfrm>
              <a:off x="218769" y="2438400"/>
              <a:ext cx="3131996" cy="3131996"/>
            </a:xfrm>
            <a:prstGeom prst="ellipse">
              <a:avLst/>
            </a:prstGeom>
            <a:gradFill>
              <a:gsLst>
                <a:gs pos="0">
                  <a:srgbClr val="7CEFD8">
                    <a:alpha val="7000"/>
                  </a:srgbClr>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Oval 27">
              <a:extLst>
                <a:ext uri="{FF2B5EF4-FFF2-40B4-BE49-F238E27FC236}">
                  <a16:creationId xmlns:a16="http://schemas.microsoft.com/office/drawing/2014/main" id="{1CA7247A-56C4-4D0D-A7EB-5B7C8EDC3148}"/>
                </a:ext>
              </a:extLst>
            </p:cNvPr>
            <p:cNvSpPr/>
            <p:nvPr/>
          </p:nvSpPr>
          <p:spPr>
            <a:xfrm flipH="1">
              <a:off x="3192720" y="5092277"/>
              <a:ext cx="191756" cy="191756"/>
            </a:xfrm>
            <a:prstGeom prst="ellipse">
              <a:avLst/>
            </a:prstGeom>
            <a:gradFill>
              <a:gsLst>
                <a:gs pos="0">
                  <a:srgbClr val="7CEFD8"/>
                </a:gs>
                <a:gs pos="100000">
                  <a:srgbClr val="6C92E1"/>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Diamond 25">
              <a:extLst>
                <a:ext uri="{FF2B5EF4-FFF2-40B4-BE49-F238E27FC236}">
                  <a16:creationId xmlns:a16="http://schemas.microsoft.com/office/drawing/2014/main" id="{EDADB6E4-A33D-42FA-AF99-6073BF0A1F07}"/>
                </a:ext>
              </a:extLst>
            </p:cNvPr>
            <p:cNvSpPr/>
            <p:nvPr/>
          </p:nvSpPr>
          <p:spPr>
            <a:xfrm>
              <a:off x="117404" y="5337893"/>
              <a:ext cx="319314" cy="319314"/>
            </a:xfrm>
            <a:prstGeom prst="diamond">
              <a:avLst/>
            </a:prstGeom>
            <a:gradFill flip="none" rotWithShape="1">
              <a:gsLst>
                <a:gs pos="100000">
                  <a:srgbClr val="FE7B4C"/>
                </a:gs>
                <a:gs pos="0">
                  <a:srgbClr val="FE7B4C">
                    <a:lumMod val="83000"/>
                    <a:lumOff val="17000"/>
                  </a:srgbClr>
                </a:gs>
              </a:gsLst>
              <a:path path="circle">
                <a:fillToRect l="100000" t="100000"/>
              </a:path>
              <a:tileRect r="-100000" b="-100000"/>
            </a:gradFill>
            <a:ln>
              <a:noFill/>
            </a:ln>
            <a:effectLst>
              <a:glow rad="254000">
                <a:srgbClr val="FE7B4C">
                  <a:alpha val="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Diamond 39">
              <a:extLst>
                <a:ext uri="{FF2B5EF4-FFF2-40B4-BE49-F238E27FC236}">
                  <a16:creationId xmlns:a16="http://schemas.microsoft.com/office/drawing/2014/main" id="{02153CFD-6A73-4AE2-B9B2-267A2F60EC4E}"/>
                </a:ext>
              </a:extLst>
            </p:cNvPr>
            <p:cNvSpPr/>
            <p:nvPr/>
          </p:nvSpPr>
          <p:spPr>
            <a:xfrm>
              <a:off x="3656166" y="3941881"/>
              <a:ext cx="271578" cy="271578"/>
            </a:xfrm>
            <a:prstGeom prst="diamond">
              <a:avLst/>
            </a:prstGeom>
            <a:gradFill flip="none" rotWithShape="1">
              <a:gsLst>
                <a:gs pos="100000">
                  <a:srgbClr val="FE7B4C"/>
                </a:gs>
                <a:gs pos="0">
                  <a:srgbClr val="FE7B4C">
                    <a:lumMod val="83000"/>
                    <a:lumOff val="17000"/>
                  </a:srgbClr>
                </a:gs>
              </a:gsLst>
              <a:path path="circle">
                <a:fillToRect l="100000" t="100000"/>
              </a:path>
              <a:tileRect r="-100000" b="-100000"/>
            </a:gradFill>
            <a:ln>
              <a:noFill/>
            </a:ln>
            <a:effectLst>
              <a:glow rad="254000">
                <a:srgbClr val="FE7B4C">
                  <a:alpha val="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Diamond 40">
              <a:extLst>
                <a:ext uri="{FF2B5EF4-FFF2-40B4-BE49-F238E27FC236}">
                  <a16:creationId xmlns:a16="http://schemas.microsoft.com/office/drawing/2014/main" id="{7381A731-66EF-4CDC-94CA-BB0DA3E7292C}"/>
                </a:ext>
              </a:extLst>
            </p:cNvPr>
            <p:cNvSpPr/>
            <p:nvPr/>
          </p:nvSpPr>
          <p:spPr>
            <a:xfrm>
              <a:off x="2941210" y="1951388"/>
              <a:ext cx="404893" cy="404893"/>
            </a:xfrm>
            <a:prstGeom prst="diamond">
              <a:avLst/>
            </a:prstGeom>
            <a:gradFill flip="none" rotWithShape="1">
              <a:gsLst>
                <a:gs pos="100000">
                  <a:srgbClr val="FE7B4C"/>
                </a:gs>
                <a:gs pos="0">
                  <a:srgbClr val="FE7B4C">
                    <a:lumMod val="83000"/>
                    <a:lumOff val="17000"/>
                  </a:srgbClr>
                </a:gs>
              </a:gsLst>
              <a:path path="circle">
                <a:fillToRect l="100000" t="100000"/>
              </a:path>
              <a:tileRect r="-100000" b="-100000"/>
            </a:gradFill>
            <a:ln>
              <a:noFill/>
            </a:ln>
            <a:effectLst>
              <a:glow rad="254000">
                <a:srgbClr val="FE7B4C">
                  <a:alpha val="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BF380F0-E581-41AD-B9B8-4693DE21F634}"/>
              </a:ext>
            </a:extLst>
          </p:cNvPr>
          <p:cNvSpPr txBox="1"/>
          <p:nvPr/>
        </p:nvSpPr>
        <p:spPr>
          <a:xfrm>
            <a:off x="5257799" y="379963"/>
            <a:ext cx="6172201" cy="483637"/>
          </a:xfrm>
          <a:prstGeom prst="rect">
            <a:avLst/>
          </a:prstGeom>
          <a:noFill/>
        </p:spPr>
        <p:txBody>
          <a:bodyPr wrap="square" lIns="0" tIns="0" rIns="0" bIns="0" rtlCol="0">
            <a:noAutofit/>
          </a:bodyPr>
          <a:lstStyle/>
          <a:p>
            <a:pPr>
              <a:lnSpc>
                <a:spcPts val="4000"/>
              </a:lnSpc>
            </a:pPr>
            <a:r>
              <a:rPr lang="en-US" sz="3600" b="1" dirty="0">
                <a:solidFill>
                  <a:srgbClr val="002060"/>
                </a:solidFill>
                <a:latin typeface="Segoe UI" panose="020B0502040204020203" pitchFamily="34" charset="0"/>
                <a:cs typeface="Segoe UI" panose="020B0502040204020203" pitchFamily="34" charset="0"/>
              </a:rPr>
              <a:t>EXAMPLE: TABBING A REFERENCE BOOK PART 1</a:t>
            </a:r>
          </a:p>
        </p:txBody>
      </p:sp>
      <p:sp>
        <p:nvSpPr>
          <p:cNvPr id="35" name="TextBox 34">
            <a:extLst>
              <a:ext uri="{FF2B5EF4-FFF2-40B4-BE49-F238E27FC236}">
                <a16:creationId xmlns:a16="http://schemas.microsoft.com/office/drawing/2014/main" id="{5B9B6ACE-82EA-46F9-BDC2-CEC041ABBF22}"/>
              </a:ext>
            </a:extLst>
          </p:cNvPr>
          <p:cNvSpPr txBox="1"/>
          <p:nvPr/>
        </p:nvSpPr>
        <p:spPr>
          <a:xfrm>
            <a:off x="5257799" y="1556420"/>
            <a:ext cx="6224717" cy="492443"/>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dirty="0"/>
              <a:t>Almost every textbook/reference book in your book kit will have tabbing instructions in the study guide. Here’s another example of the process:</a:t>
            </a:r>
          </a:p>
        </p:txBody>
      </p:sp>
      <p:sp>
        <p:nvSpPr>
          <p:cNvPr id="6" name="Title 5" hidden="1">
            <a:extLst>
              <a:ext uri="{FF2B5EF4-FFF2-40B4-BE49-F238E27FC236}">
                <a16:creationId xmlns:a16="http://schemas.microsoft.com/office/drawing/2014/main" id="{5A790B0A-0491-4358-8078-EF85845DE09F}"/>
              </a:ext>
            </a:extLst>
          </p:cNvPr>
          <p:cNvSpPr>
            <a:spLocks noGrp="1"/>
          </p:cNvSpPr>
          <p:nvPr>
            <p:ph type="title"/>
          </p:nvPr>
        </p:nvSpPr>
        <p:spPr/>
        <p:txBody>
          <a:bodyPr/>
          <a:lstStyle/>
          <a:p>
            <a:r>
              <a:rPr lang="en-US" dirty="0"/>
              <a:t>Human resources slide 6</a:t>
            </a:r>
          </a:p>
        </p:txBody>
      </p:sp>
      <p:pic>
        <p:nvPicPr>
          <p:cNvPr id="5" name="Picture 4" descr="A screenshot of text&#10;&#10;Description automatically generated">
            <a:extLst>
              <a:ext uri="{FF2B5EF4-FFF2-40B4-BE49-F238E27FC236}">
                <a16:creationId xmlns:a16="http://schemas.microsoft.com/office/drawing/2014/main" id="{EEE2AD6E-404C-4003-BC27-5371C5209B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4598" y="335909"/>
            <a:ext cx="4608000" cy="6115556"/>
          </a:xfrm>
          <a:prstGeom prst="rect">
            <a:avLst/>
          </a:prstGeom>
        </p:spPr>
      </p:pic>
      <p:sp>
        <p:nvSpPr>
          <p:cNvPr id="30" name="Rectangle 29">
            <a:extLst>
              <a:ext uri="{FF2B5EF4-FFF2-40B4-BE49-F238E27FC236}">
                <a16:creationId xmlns:a16="http://schemas.microsoft.com/office/drawing/2014/main" id="{37499A36-5421-4152-B434-44B90EDAEF1D}"/>
              </a:ext>
            </a:extLst>
          </p:cNvPr>
          <p:cNvSpPr/>
          <p:nvPr/>
        </p:nvSpPr>
        <p:spPr>
          <a:xfrm>
            <a:off x="5257799" y="2473683"/>
            <a:ext cx="6172201" cy="3662541"/>
          </a:xfrm>
          <a:prstGeom prst="rect">
            <a:avLst/>
          </a:prstGeom>
        </p:spPr>
        <p:txBody>
          <a:bodyPr wrap="square" lIns="0" tIns="0" rIns="0" bIns="0">
            <a:spAutoFit/>
          </a:bodyPr>
          <a:lstStyle/>
          <a:p>
            <a:r>
              <a:rPr lang="en-US" sz="1400" b="1" dirty="0">
                <a:solidFill>
                  <a:srgbClr val="002060"/>
                </a:solidFill>
                <a:effectLst>
                  <a:glow rad="63500">
                    <a:schemeClr val="bg1">
                      <a:alpha val="40000"/>
                    </a:schemeClr>
                  </a:glow>
                </a:effectLst>
                <a:latin typeface="+mj-lt"/>
                <a:cs typeface="Segoe UI" panose="020B0502040204020203" pitchFamily="34" charset="0"/>
              </a:rPr>
              <a:t>Look at this Table of Contents from the General Contractor study guide.</a:t>
            </a:r>
          </a:p>
          <a:p>
            <a:endParaRPr lang="en-US" sz="1400" b="1" dirty="0">
              <a:solidFill>
                <a:srgbClr val="002060"/>
              </a:solidFill>
              <a:effectLst>
                <a:glow rad="63500">
                  <a:schemeClr val="bg1">
                    <a:alpha val="40000"/>
                  </a:schemeClr>
                </a:glow>
              </a:effectLst>
              <a:latin typeface="+mj-lt"/>
              <a:cs typeface="Segoe UI" panose="020B0502040204020203" pitchFamily="34" charset="0"/>
            </a:endParaRPr>
          </a:p>
          <a:p>
            <a:r>
              <a:rPr lang="en-US" sz="1400" b="1" dirty="0">
                <a:solidFill>
                  <a:srgbClr val="002060"/>
                </a:solidFill>
                <a:effectLst>
                  <a:glow rad="63500">
                    <a:schemeClr val="bg1">
                      <a:alpha val="40000"/>
                    </a:schemeClr>
                  </a:glow>
                </a:effectLst>
                <a:latin typeface="+mj-lt"/>
                <a:cs typeface="Segoe UI" panose="020B0502040204020203" pitchFamily="34" charset="0"/>
              </a:rPr>
              <a:t>Notice that the first reference book listed is “Principles &amp; Practices of Commercial Construction,” beginning on page 37. To find the tabbing instructions for this book, you would flip to page 37 and look through the next couple of pages. Tabbing instructions always come before highlighting instructions. If the section begins with only highlighting instructions, that means the reference book doesn’t need to be tabbed.</a:t>
            </a:r>
          </a:p>
          <a:p>
            <a:endParaRPr lang="en-US" sz="1400" b="1" dirty="0">
              <a:solidFill>
                <a:srgbClr val="002060"/>
              </a:solidFill>
              <a:effectLst>
                <a:glow rad="63500">
                  <a:schemeClr val="bg1">
                    <a:alpha val="40000"/>
                  </a:schemeClr>
                </a:glow>
              </a:effectLst>
              <a:latin typeface="+mj-lt"/>
              <a:cs typeface="Segoe UI" panose="020B0502040204020203" pitchFamily="34" charset="0"/>
            </a:endParaRPr>
          </a:p>
          <a:p>
            <a:r>
              <a:rPr lang="en-US" sz="1400" b="1" dirty="0">
                <a:solidFill>
                  <a:srgbClr val="002060"/>
                </a:solidFill>
                <a:effectLst>
                  <a:glow rad="63500">
                    <a:schemeClr val="bg1">
                      <a:alpha val="40000"/>
                    </a:schemeClr>
                  </a:glow>
                </a:effectLst>
                <a:latin typeface="+mj-lt"/>
                <a:cs typeface="Segoe UI" panose="020B0502040204020203" pitchFamily="34" charset="0"/>
              </a:rPr>
              <a:t>Most books do need to be tabbed, and you’ll see the instructions on the 2</a:t>
            </a:r>
            <a:r>
              <a:rPr lang="en-US" sz="1400" b="1" baseline="30000" dirty="0">
                <a:solidFill>
                  <a:srgbClr val="002060"/>
                </a:solidFill>
                <a:effectLst>
                  <a:glow rad="63500">
                    <a:schemeClr val="bg1">
                      <a:alpha val="40000"/>
                    </a:schemeClr>
                  </a:glow>
                </a:effectLst>
                <a:latin typeface="+mj-lt"/>
                <a:cs typeface="Segoe UI" panose="020B0502040204020203" pitchFamily="34" charset="0"/>
              </a:rPr>
              <a:t>nd</a:t>
            </a:r>
            <a:r>
              <a:rPr lang="en-US" sz="1400" b="1" dirty="0">
                <a:solidFill>
                  <a:srgbClr val="002060"/>
                </a:solidFill>
                <a:effectLst>
                  <a:glow rad="63500">
                    <a:schemeClr val="bg1">
                      <a:alpha val="40000"/>
                    </a:schemeClr>
                  </a:glow>
                </a:effectLst>
                <a:latin typeface="+mj-lt"/>
                <a:cs typeface="Segoe UI" panose="020B0502040204020203" pitchFamily="34" charset="0"/>
              </a:rPr>
              <a:t> or 3</a:t>
            </a:r>
            <a:r>
              <a:rPr lang="en-US" sz="1400" b="1" baseline="30000" dirty="0">
                <a:solidFill>
                  <a:srgbClr val="002060"/>
                </a:solidFill>
                <a:effectLst>
                  <a:glow rad="63500">
                    <a:schemeClr val="bg1">
                      <a:alpha val="40000"/>
                    </a:schemeClr>
                  </a:glow>
                </a:effectLst>
                <a:latin typeface="+mj-lt"/>
                <a:cs typeface="Segoe UI" panose="020B0502040204020203" pitchFamily="34" charset="0"/>
              </a:rPr>
              <a:t>rd</a:t>
            </a:r>
            <a:r>
              <a:rPr lang="en-US" sz="1400" b="1" dirty="0">
                <a:solidFill>
                  <a:srgbClr val="002060"/>
                </a:solidFill>
                <a:effectLst>
                  <a:glow rad="63500">
                    <a:schemeClr val="bg1">
                      <a:alpha val="40000"/>
                    </a:schemeClr>
                  </a:glow>
                </a:effectLst>
                <a:latin typeface="+mj-lt"/>
                <a:cs typeface="Segoe UI" panose="020B0502040204020203" pitchFamily="34" charset="0"/>
              </a:rPr>
              <a:t> page of the chapter, between the chapter’s title page and the highlighting instructions.</a:t>
            </a:r>
          </a:p>
          <a:p>
            <a:endParaRPr lang="en-US" sz="1400" b="1" dirty="0">
              <a:solidFill>
                <a:srgbClr val="002060"/>
              </a:solidFill>
              <a:effectLst>
                <a:glow rad="63500">
                  <a:schemeClr val="bg1">
                    <a:alpha val="40000"/>
                  </a:schemeClr>
                </a:glow>
              </a:effectLst>
              <a:latin typeface="+mj-lt"/>
              <a:cs typeface="Segoe UI" panose="020B0502040204020203" pitchFamily="34" charset="0"/>
            </a:endParaRPr>
          </a:p>
          <a:p>
            <a:r>
              <a:rPr lang="en-US" sz="1400" b="1" dirty="0">
                <a:solidFill>
                  <a:srgbClr val="002060"/>
                </a:solidFill>
                <a:effectLst>
                  <a:glow rad="63500">
                    <a:schemeClr val="bg1">
                      <a:alpha val="40000"/>
                    </a:schemeClr>
                  </a:glow>
                </a:effectLst>
                <a:latin typeface="+mj-lt"/>
                <a:cs typeface="Segoe UI" panose="020B0502040204020203" pitchFamily="34" charset="0"/>
              </a:rPr>
              <a:t>The next book would be “BCSI: Building Component Safety Information,” beginning on page 99. After that, you’d tab the “GA-216 Gypsum” reference book, starting on page 107. Keep doing this until ALL your reference books have been tabbed according to our instructions. </a:t>
            </a:r>
          </a:p>
          <a:p>
            <a:endParaRPr lang="en-US" sz="1400" b="1" dirty="0">
              <a:solidFill>
                <a:srgbClr val="002060"/>
              </a:solidFill>
              <a:effectLst>
                <a:glow rad="63500">
                  <a:schemeClr val="bg1">
                    <a:alpha val="40000"/>
                  </a:schemeClr>
                </a:glow>
              </a:effectLst>
              <a:latin typeface="+mj-lt"/>
              <a:cs typeface="Segoe UI" panose="020B0502040204020203" pitchFamily="34" charset="0"/>
            </a:endParaRPr>
          </a:p>
          <a:p>
            <a:r>
              <a:rPr lang="en-US" sz="1400" b="1" dirty="0">
                <a:solidFill>
                  <a:srgbClr val="002060"/>
                </a:solidFill>
                <a:effectLst>
                  <a:glow rad="63500">
                    <a:schemeClr val="bg1">
                      <a:alpha val="40000"/>
                    </a:schemeClr>
                  </a:glow>
                </a:effectLst>
                <a:latin typeface="+mj-lt"/>
                <a:cs typeface="Segoe UI" panose="020B0502040204020203" pitchFamily="34" charset="0"/>
              </a:rPr>
              <a:t>Let’s move on to Part 2.</a:t>
            </a:r>
          </a:p>
        </p:txBody>
      </p:sp>
      <p:cxnSp>
        <p:nvCxnSpPr>
          <p:cNvPr id="39" name="Connector: Elbow 38">
            <a:extLst>
              <a:ext uri="{FF2B5EF4-FFF2-40B4-BE49-F238E27FC236}">
                <a16:creationId xmlns:a16="http://schemas.microsoft.com/office/drawing/2014/main" id="{F1E95652-D79B-434E-8854-89977F66603F}"/>
              </a:ext>
            </a:extLst>
          </p:cNvPr>
          <p:cNvCxnSpPr>
            <a:cxnSpLocks/>
          </p:cNvCxnSpPr>
          <p:nvPr/>
        </p:nvCxnSpPr>
        <p:spPr>
          <a:xfrm rot="10800000">
            <a:off x="4487360" y="1925752"/>
            <a:ext cx="742450" cy="6715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44D8B7C-10E6-4B0F-B727-A2CCC82E3BC4}"/>
              </a:ext>
            </a:extLst>
          </p:cNvPr>
          <p:cNvCxnSpPr>
            <a:cxnSpLocks/>
          </p:cNvCxnSpPr>
          <p:nvPr/>
        </p:nvCxnSpPr>
        <p:spPr>
          <a:xfrm flipH="1" flipV="1">
            <a:off x="4712298" y="3928188"/>
            <a:ext cx="506305" cy="938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068392"/>
      </p:ext>
    </p:extLst>
  </p:cSld>
  <p:clrMapOvr>
    <a:masterClrMapping/>
  </p:clrMapOvr>
  <mc:AlternateContent xmlns:mc="http://schemas.openxmlformats.org/markup-compatibility/2006" xmlns:p14="http://schemas.microsoft.com/office/powerpoint/2010/main">
    <mc:Choice Requires="p14">
      <p:transition spd="slow" p14:dur="2000" advTm="20631"/>
    </mc:Choice>
    <mc:Fallback xmlns="">
      <p:transition spd="slow" advTm="206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ECDF0-20E4-42EB-A939-E751FFB8EB9E}"/>
              </a:ext>
            </a:extLst>
          </p:cNvPr>
          <p:cNvSpPr txBox="1"/>
          <p:nvPr/>
        </p:nvSpPr>
        <p:spPr>
          <a:xfrm>
            <a:off x="726781" y="1360176"/>
            <a:ext cx="6224717" cy="492443"/>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dirty="0"/>
              <a:t>Now that you know how to find the tabbing instructions, let’s look at the actual process.</a:t>
            </a:r>
          </a:p>
        </p:txBody>
      </p:sp>
      <p:sp>
        <p:nvSpPr>
          <p:cNvPr id="3" name="TextBox 2">
            <a:extLst>
              <a:ext uri="{FF2B5EF4-FFF2-40B4-BE49-F238E27FC236}">
                <a16:creationId xmlns:a16="http://schemas.microsoft.com/office/drawing/2014/main" id="{CE6AF7FE-5978-4B5F-90E1-044AC25EC230}"/>
              </a:ext>
            </a:extLst>
          </p:cNvPr>
          <p:cNvSpPr txBox="1"/>
          <p:nvPr/>
        </p:nvSpPr>
        <p:spPr>
          <a:xfrm>
            <a:off x="726781" y="273553"/>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r>
              <a:rPr lang="en-US" sz="3200" dirty="0"/>
              <a:t>EXAMPLE: TABBING A REFERENCE BOOK PART 2</a:t>
            </a:r>
          </a:p>
        </p:txBody>
      </p:sp>
      <p:sp>
        <p:nvSpPr>
          <p:cNvPr id="4" name="TextBox 3">
            <a:extLst>
              <a:ext uri="{FF2B5EF4-FFF2-40B4-BE49-F238E27FC236}">
                <a16:creationId xmlns:a16="http://schemas.microsoft.com/office/drawing/2014/main" id="{171A55DA-183A-4D18-85CD-0F3BC09D5269}"/>
              </a:ext>
            </a:extLst>
          </p:cNvPr>
          <p:cNvSpPr txBox="1"/>
          <p:nvPr/>
        </p:nvSpPr>
        <p:spPr>
          <a:xfrm>
            <a:off x="8133184" y="432537"/>
            <a:ext cx="3332035" cy="24622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b="1" dirty="0">
                <a:latin typeface="Segoe UI" panose="020B0502040204020203" pitchFamily="34" charset="0"/>
              </a:rPr>
              <a:t>This is what you’re looking for:</a:t>
            </a:r>
          </a:p>
        </p:txBody>
      </p:sp>
      <p:sp>
        <p:nvSpPr>
          <p:cNvPr id="5" name="TextBox 4">
            <a:extLst>
              <a:ext uri="{FF2B5EF4-FFF2-40B4-BE49-F238E27FC236}">
                <a16:creationId xmlns:a16="http://schemas.microsoft.com/office/drawing/2014/main" id="{11FEAF3D-6FC9-46CB-B4A4-9B8CA760AE20}"/>
              </a:ext>
            </a:extLst>
          </p:cNvPr>
          <p:cNvSpPr txBox="1"/>
          <p:nvPr/>
        </p:nvSpPr>
        <p:spPr>
          <a:xfrm>
            <a:off x="726781" y="2033052"/>
            <a:ext cx="5369219" cy="2800767"/>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sz="1400" i="0" dirty="0"/>
              <a:t>On the previous slide we showed that the first reference book in that Table of Contents was “</a:t>
            </a:r>
            <a:r>
              <a:rPr lang="en-US" sz="1400" b="1" i="0" dirty="0"/>
              <a:t>Principles and Practices of Commercial Construction</a:t>
            </a:r>
            <a:r>
              <a:rPr lang="en-US" sz="1400" i="0" dirty="0"/>
              <a:t>.” On the right side of this slide are the tabbing instructions found on page 38, the page right after the Introduction to the chapter. When you see this table, you know you’re in the right place.</a:t>
            </a:r>
          </a:p>
          <a:p>
            <a:endParaRPr lang="en-US" sz="1400" i="0" dirty="0"/>
          </a:p>
          <a:p>
            <a:r>
              <a:rPr lang="en-US" sz="1400" i="0" dirty="0"/>
              <a:t>The top table has 3 columns: the left column is what you write on the tab, and the right column is the number of the page where the tab should be placed. The middle column is simply there to tell you the subject of the chapter or section and doesn’t require any action on your part. The table on the bottom under “Tabbing Across the Top” lists tabs that should be placed </a:t>
            </a:r>
            <a:r>
              <a:rPr lang="en-US" sz="1400" b="1" i="0" dirty="0"/>
              <a:t>along the top of your book from left to right</a:t>
            </a:r>
            <a:r>
              <a:rPr lang="en-US" sz="1400" i="0" dirty="0"/>
              <a:t>, instead of down the side.  </a:t>
            </a:r>
            <a:endParaRPr lang="en-US" sz="1400" dirty="0"/>
          </a:p>
        </p:txBody>
      </p:sp>
      <p:sp>
        <p:nvSpPr>
          <p:cNvPr id="53" name="Title 52" hidden="1">
            <a:extLst>
              <a:ext uri="{FF2B5EF4-FFF2-40B4-BE49-F238E27FC236}">
                <a16:creationId xmlns:a16="http://schemas.microsoft.com/office/drawing/2014/main" id="{6BCAF586-A14B-4A3B-A249-655ADDBB3A4C}"/>
              </a:ext>
            </a:extLst>
          </p:cNvPr>
          <p:cNvSpPr>
            <a:spLocks noGrp="1"/>
          </p:cNvSpPr>
          <p:nvPr>
            <p:ph type="title"/>
          </p:nvPr>
        </p:nvSpPr>
        <p:spPr/>
        <p:txBody>
          <a:bodyPr/>
          <a:lstStyle/>
          <a:p>
            <a:r>
              <a:rPr lang="en-US" dirty="0"/>
              <a:t>Human resources slide 8</a:t>
            </a:r>
          </a:p>
        </p:txBody>
      </p:sp>
      <p:pic>
        <p:nvPicPr>
          <p:cNvPr id="52" name="Picture 51" descr="A screenshot of a cell phone&#10;&#10;Description automatically generated">
            <a:extLst>
              <a:ext uri="{FF2B5EF4-FFF2-40B4-BE49-F238E27FC236}">
                <a16:creationId xmlns:a16="http://schemas.microsoft.com/office/drawing/2014/main" id="{5B262B3D-9B31-4DF5-BDA9-E3C9F6DD42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3540" y="924865"/>
            <a:ext cx="5290666" cy="5623873"/>
          </a:xfrm>
          <a:prstGeom prst="rect">
            <a:avLst/>
          </a:prstGeom>
        </p:spPr>
      </p:pic>
      <p:grpSp>
        <p:nvGrpSpPr>
          <p:cNvPr id="8" name="Group 7" descr="This image is of an abstract shape. ">
            <a:extLst>
              <a:ext uri="{FF2B5EF4-FFF2-40B4-BE49-F238E27FC236}">
                <a16:creationId xmlns:a16="http://schemas.microsoft.com/office/drawing/2014/main" id="{3679B15F-8D8B-4B05-BCF1-DC9E5E06D000}"/>
              </a:ext>
            </a:extLst>
          </p:cNvPr>
          <p:cNvGrpSpPr/>
          <p:nvPr/>
        </p:nvGrpSpPr>
        <p:grpSpPr>
          <a:xfrm rot="18014220">
            <a:off x="1279280" y="2930761"/>
            <a:ext cx="2971665" cy="8229211"/>
            <a:chOff x="4855953" y="-2833465"/>
            <a:chExt cx="8948964" cy="12105059"/>
          </a:xfrm>
        </p:grpSpPr>
        <p:sp>
          <p:nvSpPr>
            <p:cNvPr id="9" name="Freeform 10">
              <a:extLst>
                <a:ext uri="{FF2B5EF4-FFF2-40B4-BE49-F238E27FC236}">
                  <a16:creationId xmlns:a16="http://schemas.microsoft.com/office/drawing/2014/main" id="{85366DD4-0DD3-44D0-94F8-BA4711BC337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1">
              <a:extLst>
                <a:ext uri="{FF2B5EF4-FFF2-40B4-BE49-F238E27FC236}">
                  <a16:creationId xmlns:a16="http://schemas.microsoft.com/office/drawing/2014/main" id="{2C0FA515-DCAE-4F8B-8782-A68F02258954}"/>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2">
              <a:extLst>
                <a:ext uri="{FF2B5EF4-FFF2-40B4-BE49-F238E27FC236}">
                  <a16:creationId xmlns:a16="http://schemas.microsoft.com/office/drawing/2014/main" id="{F4C4EC27-D09B-4561-A9A1-A83FB328FAE0}"/>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25384833"/>
      </p:ext>
    </p:extLst>
  </p:cSld>
  <p:clrMapOvr>
    <a:masterClrMapping/>
  </p:clrMapOvr>
  <mc:AlternateContent xmlns:mc="http://schemas.openxmlformats.org/markup-compatibility/2006" xmlns:p14="http://schemas.microsoft.com/office/powerpoint/2010/main">
    <mc:Choice Requires="p14">
      <p:transition spd="slow" p14:dur="2000" advTm="18072"/>
    </mc:Choice>
    <mc:Fallback xmlns="">
      <p:transition spd="slow" advTm="180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B74FAF-1757-48A8-BBFB-722E8E1D6FA4}"/>
              </a:ext>
            </a:extLst>
          </p:cNvPr>
          <p:cNvSpPr/>
          <p:nvPr/>
        </p:nvSpPr>
        <p:spPr>
          <a:xfrm>
            <a:off x="726781" y="1499162"/>
            <a:ext cx="5369219" cy="246221"/>
          </a:xfrm>
          <a:prstGeom prst="rect">
            <a:avLst/>
          </a:prstGeom>
        </p:spPr>
        <p:txBody>
          <a:bodyPr wrap="square" lIns="0" tIns="0" rIns="0" bIns="0">
            <a:spAutoFit/>
          </a:bodyPr>
          <a:lstStyle/>
          <a:p>
            <a:r>
              <a:rPr lang="en-US" sz="1600" dirty="0">
                <a:solidFill>
                  <a:srgbClr val="002060"/>
                </a:solidFill>
                <a:latin typeface="+mj-lt"/>
                <a:cs typeface="Segoe UI" panose="020B0502040204020203" pitchFamily="34" charset="0"/>
              </a:rPr>
              <a:t>Here’s a visual example of tabbing your reference book:</a:t>
            </a:r>
          </a:p>
        </p:txBody>
      </p:sp>
      <p:sp>
        <p:nvSpPr>
          <p:cNvPr id="6" name="Title 5" hidden="1">
            <a:extLst>
              <a:ext uri="{FF2B5EF4-FFF2-40B4-BE49-F238E27FC236}">
                <a16:creationId xmlns:a16="http://schemas.microsoft.com/office/drawing/2014/main" id="{369BDDB6-A69A-415D-B73D-D630C736A22A}"/>
              </a:ext>
            </a:extLst>
          </p:cNvPr>
          <p:cNvSpPr>
            <a:spLocks noGrp="1"/>
          </p:cNvSpPr>
          <p:nvPr>
            <p:ph type="title"/>
          </p:nvPr>
        </p:nvSpPr>
        <p:spPr/>
        <p:txBody>
          <a:bodyPr/>
          <a:lstStyle/>
          <a:p>
            <a:r>
              <a:rPr lang="en-US" dirty="0"/>
              <a:t>Human resources slide 11</a:t>
            </a:r>
          </a:p>
        </p:txBody>
      </p:sp>
      <p:sp>
        <p:nvSpPr>
          <p:cNvPr id="7" name="TextBox 6">
            <a:extLst>
              <a:ext uri="{FF2B5EF4-FFF2-40B4-BE49-F238E27FC236}">
                <a16:creationId xmlns:a16="http://schemas.microsoft.com/office/drawing/2014/main" id="{BEF73F5C-0CF7-47F9-9BCB-077352B546E4}"/>
              </a:ext>
            </a:extLst>
          </p:cNvPr>
          <p:cNvSpPr txBox="1"/>
          <p:nvPr/>
        </p:nvSpPr>
        <p:spPr>
          <a:xfrm>
            <a:off x="726781" y="273553"/>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r>
              <a:rPr lang="en-US" sz="3200" dirty="0"/>
              <a:t>EXAMPLE: TABBING A REFERENCE BOOK PART 3</a:t>
            </a:r>
          </a:p>
        </p:txBody>
      </p:sp>
      <p:pic>
        <p:nvPicPr>
          <p:cNvPr id="5" name="Picture 4" descr="A screenshot of a cell phone&#10;&#10;Description automatically generated">
            <a:extLst>
              <a:ext uri="{FF2B5EF4-FFF2-40B4-BE49-F238E27FC236}">
                <a16:creationId xmlns:a16="http://schemas.microsoft.com/office/drawing/2014/main" id="{625E1316-57CC-4D1F-A8FA-A4CB9A8BA3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8116" y="2116950"/>
            <a:ext cx="5290666" cy="4206240"/>
          </a:xfrm>
          <a:prstGeom prst="rect">
            <a:avLst/>
          </a:prstGeom>
        </p:spPr>
      </p:pic>
      <p:pic>
        <p:nvPicPr>
          <p:cNvPr id="3" name="Picture 2" descr="A close up of a newspaper&#10;&#10;Description automatically generated">
            <a:extLst>
              <a:ext uri="{FF2B5EF4-FFF2-40B4-BE49-F238E27FC236}">
                <a16:creationId xmlns:a16="http://schemas.microsoft.com/office/drawing/2014/main" id="{064F530E-3548-4A26-B21F-895E71EFCE8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a:off x="5915668" y="273553"/>
            <a:ext cx="2071336" cy="5468112"/>
          </a:xfrm>
          <a:prstGeom prst="rect">
            <a:avLst/>
          </a:prstGeom>
          <a:ln>
            <a:solidFill>
              <a:schemeClr val="tx1"/>
            </a:solidFill>
          </a:ln>
        </p:spPr>
      </p:pic>
      <p:pic>
        <p:nvPicPr>
          <p:cNvPr id="9" name="Picture 8" descr="A picture containing drawing&#10;&#10;Description automatically generated">
            <a:extLst>
              <a:ext uri="{FF2B5EF4-FFF2-40B4-BE49-F238E27FC236}">
                <a16:creationId xmlns:a16="http://schemas.microsoft.com/office/drawing/2014/main" id="{905FADEB-6894-477B-BFA2-B900BCF582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87004" y="262902"/>
            <a:ext cx="361057" cy="819449"/>
          </a:xfrm>
          <a:prstGeom prst="rect">
            <a:avLst/>
          </a:prstGeom>
        </p:spPr>
      </p:pic>
      <p:sp>
        <p:nvSpPr>
          <p:cNvPr id="10" name="Oval 9">
            <a:extLst>
              <a:ext uri="{FF2B5EF4-FFF2-40B4-BE49-F238E27FC236}">
                <a16:creationId xmlns:a16="http://schemas.microsoft.com/office/drawing/2014/main" id="{DB08E5DB-446A-4587-BEA4-091FCE740B1C}"/>
              </a:ext>
            </a:extLst>
          </p:cNvPr>
          <p:cNvSpPr/>
          <p:nvPr/>
        </p:nvSpPr>
        <p:spPr>
          <a:xfrm>
            <a:off x="7492481" y="5467740"/>
            <a:ext cx="303238" cy="3032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00C3C9D-007B-472C-B03C-D399E886061B}"/>
              </a:ext>
            </a:extLst>
          </p:cNvPr>
          <p:cNvCxnSpPr>
            <a:stCxn id="10" idx="2"/>
          </p:cNvCxnSpPr>
          <p:nvPr/>
        </p:nvCxnSpPr>
        <p:spPr>
          <a:xfrm flipH="1" flipV="1">
            <a:off x="5038531" y="3429000"/>
            <a:ext cx="2453950" cy="21903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88BB8B3-BB34-4D41-87AD-3E495B338063}"/>
              </a:ext>
            </a:extLst>
          </p:cNvPr>
          <p:cNvCxnSpPr>
            <a:stCxn id="10" idx="3"/>
          </p:cNvCxnSpPr>
          <p:nvPr/>
        </p:nvCxnSpPr>
        <p:spPr>
          <a:xfrm flipH="1" flipV="1">
            <a:off x="1772816" y="3429000"/>
            <a:ext cx="5764073" cy="22975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screenshot of a cell phone&#10;&#10;Description automatically generated">
            <a:extLst>
              <a:ext uri="{FF2B5EF4-FFF2-40B4-BE49-F238E27FC236}">
                <a16:creationId xmlns:a16="http://schemas.microsoft.com/office/drawing/2014/main" id="{BE8CFFEC-7F37-4BF9-A576-79594ECB54D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5101" r="5101"/>
          <a:stretch/>
        </p:blipFill>
        <p:spPr>
          <a:xfrm>
            <a:off x="8971036" y="267789"/>
            <a:ext cx="2299092" cy="5468112"/>
          </a:xfrm>
          <a:prstGeom prst="rect">
            <a:avLst/>
          </a:prstGeom>
          <a:ln w="12700">
            <a:solidFill>
              <a:schemeClr val="tx1"/>
            </a:solidFill>
            <a:extLst>
              <a:ext uri="{C807C97D-BFC1-408E-A445-0C87EB9F89A2}">
                <ask:lineSketchStyleProps xmlns:ask="http://schemas.microsoft.com/office/drawing/2018/sketchyshapes">
                  <ask:type>
                    <ask:lineSketchNone/>
                  </ask:type>
                </ask:lineSketchStyleProps>
              </a:ext>
            </a:extLst>
          </a:ln>
        </p:spPr>
      </p:pic>
      <p:pic>
        <p:nvPicPr>
          <p:cNvPr id="18" name="Picture 17" descr="A picture containing table, shirt, drawing&#10;&#10;Description automatically generated">
            <a:extLst>
              <a:ext uri="{FF2B5EF4-FFF2-40B4-BE49-F238E27FC236}">
                <a16:creationId xmlns:a16="http://schemas.microsoft.com/office/drawing/2014/main" id="{48663B4F-B73C-4652-B30A-E031969679E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69225" y="1082351"/>
            <a:ext cx="361058" cy="819452"/>
          </a:xfrm>
          <a:prstGeom prst="rect">
            <a:avLst/>
          </a:prstGeom>
        </p:spPr>
      </p:pic>
      <p:sp>
        <p:nvSpPr>
          <p:cNvPr id="19" name="Oval 18">
            <a:extLst>
              <a:ext uri="{FF2B5EF4-FFF2-40B4-BE49-F238E27FC236}">
                <a16:creationId xmlns:a16="http://schemas.microsoft.com/office/drawing/2014/main" id="{DAEB5322-C312-4759-92B5-EC68F90F6B1D}"/>
              </a:ext>
            </a:extLst>
          </p:cNvPr>
          <p:cNvSpPr/>
          <p:nvPr/>
        </p:nvSpPr>
        <p:spPr>
          <a:xfrm>
            <a:off x="10840469" y="302428"/>
            <a:ext cx="303238" cy="3032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037951FB-3DC1-4800-8345-5F12A041D26A}"/>
              </a:ext>
            </a:extLst>
          </p:cNvPr>
          <p:cNvCxnSpPr>
            <a:cxnSpLocks/>
          </p:cNvCxnSpPr>
          <p:nvPr/>
        </p:nvCxnSpPr>
        <p:spPr>
          <a:xfrm flipH="1">
            <a:off x="5038531" y="476155"/>
            <a:ext cx="5801940" cy="31236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73E8D09-372C-42BB-90AC-5013373BA678}"/>
              </a:ext>
            </a:extLst>
          </p:cNvPr>
          <p:cNvCxnSpPr>
            <a:cxnSpLocks/>
            <a:stCxn id="19" idx="1"/>
          </p:cNvCxnSpPr>
          <p:nvPr/>
        </p:nvCxnSpPr>
        <p:spPr>
          <a:xfrm flipH="1">
            <a:off x="1728409" y="346836"/>
            <a:ext cx="9156468" cy="32530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A close up of a newspaper&#10;&#10;Description automatically generated">
            <a:extLst>
              <a:ext uri="{FF2B5EF4-FFF2-40B4-BE49-F238E27FC236}">
                <a16:creationId xmlns:a16="http://schemas.microsoft.com/office/drawing/2014/main" id="{70DEE85F-4DA7-47F0-ACCE-AAEA50E4E35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915668" y="272527"/>
            <a:ext cx="2071336" cy="5463668"/>
          </a:xfrm>
          <a:prstGeom prst="rect">
            <a:avLst/>
          </a:prstGeom>
          <a:ln>
            <a:solidFill>
              <a:schemeClr val="tx1"/>
            </a:solidFill>
          </a:ln>
        </p:spPr>
      </p:pic>
      <p:pic>
        <p:nvPicPr>
          <p:cNvPr id="30" name="Picture 29" descr="A picture containing drawing, shirt&#10;&#10;Description automatically generated">
            <a:extLst>
              <a:ext uri="{FF2B5EF4-FFF2-40B4-BE49-F238E27FC236}">
                <a16:creationId xmlns:a16="http://schemas.microsoft.com/office/drawing/2014/main" id="{8BC25525-41CF-4F6C-8DE8-AB1EDE7AF0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88095" y="1901803"/>
            <a:ext cx="364175" cy="826525"/>
          </a:xfrm>
          <a:prstGeom prst="rect">
            <a:avLst/>
          </a:prstGeom>
        </p:spPr>
      </p:pic>
      <p:sp>
        <p:nvSpPr>
          <p:cNvPr id="31" name="Oval 30">
            <a:extLst>
              <a:ext uri="{FF2B5EF4-FFF2-40B4-BE49-F238E27FC236}">
                <a16:creationId xmlns:a16="http://schemas.microsoft.com/office/drawing/2014/main" id="{D66A4CBF-2B79-475F-AF6F-D38CF8A82E82}"/>
              </a:ext>
            </a:extLst>
          </p:cNvPr>
          <p:cNvSpPr/>
          <p:nvPr/>
        </p:nvSpPr>
        <p:spPr>
          <a:xfrm>
            <a:off x="7498389" y="366086"/>
            <a:ext cx="258830" cy="2588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97630835-CCE4-4074-BFBC-2788DA63450A}"/>
              </a:ext>
            </a:extLst>
          </p:cNvPr>
          <p:cNvCxnSpPr>
            <a:cxnSpLocks/>
            <a:stCxn id="31" idx="3"/>
          </p:cNvCxnSpPr>
          <p:nvPr/>
        </p:nvCxnSpPr>
        <p:spPr>
          <a:xfrm flipH="1">
            <a:off x="4994126" y="587011"/>
            <a:ext cx="2542168" cy="31421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BBBA71-D622-45DA-B751-6C5B0F9AD8EA}"/>
              </a:ext>
            </a:extLst>
          </p:cNvPr>
          <p:cNvCxnSpPr>
            <a:stCxn id="31" idx="2"/>
          </p:cNvCxnSpPr>
          <p:nvPr/>
        </p:nvCxnSpPr>
        <p:spPr>
          <a:xfrm flipH="1">
            <a:off x="1728409" y="495501"/>
            <a:ext cx="5769980" cy="32336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A close up of text on a white surface&#10;&#10;Description automatically generated">
            <a:extLst>
              <a:ext uri="{FF2B5EF4-FFF2-40B4-BE49-F238E27FC236}">
                <a16:creationId xmlns:a16="http://schemas.microsoft.com/office/drawing/2014/main" id="{7EC9B504-291C-4E55-AAB9-4BDBAED054FC}"/>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982053" y="279959"/>
            <a:ext cx="2287171" cy="5475745"/>
          </a:xfrm>
          <a:prstGeom prst="rect">
            <a:avLst/>
          </a:prstGeom>
          <a:ln>
            <a:solidFill>
              <a:schemeClr val="tx1"/>
            </a:solidFill>
          </a:ln>
        </p:spPr>
      </p:pic>
      <p:pic>
        <p:nvPicPr>
          <p:cNvPr id="40" name="Picture 39" descr="A picture containing drawing&#10;&#10;Description automatically generated">
            <a:extLst>
              <a:ext uri="{FF2B5EF4-FFF2-40B4-BE49-F238E27FC236}">
                <a16:creationId xmlns:a16="http://schemas.microsoft.com/office/drawing/2014/main" id="{7E3E06A6-2EF4-4447-92C5-DAA90782680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268570" y="2728328"/>
            <a:ext cx="364175" cy="826525"/>
          </a:xfrm>
          <a:prstGeom prst="rect">
            <a:avLst/>
          </a:prstGeom>
        </p:spPr>
      </p:pic>
      <p:sp>
        <p:nvSpPr>
          <p:cNvPr id="41" name="Oval 40">
            <a:extLst>
              <a:ext uri="{FF2B5EF4-FFF2-40B4-BE49-F238E27FC236}">
                <a16:creationId xmlns:a16="http://schemas.microsoft.com/office/drawing/2014/main" id="{2C8772F9-2F4A-49E3-B17B-BF42951304D2}"/>
              </a:ext>
            </a:extLst>
          </p:cNvPr>
          <p:cNvSpPr/>
          <p:nvPr/>
        </p:nvSpPr>
        <p:spPr>
          <a:xfrm>
            <a:off x="10934338" y="337211"/>
            <a:ext cx="276482" cy="2764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C11006E1-7FEA-437B-AEBB-C3C68EA31CEB}"/>
              </a:ext>
            </a:extLst>
          </p:cNvPr>
          <p:cNvCxnSpPr>
            <a:stCxn id="41" idx="3"/>
          </p:cNvCxnSpPr>
          <p:nvPr/>
        </p:nvCxnSpPr>
        <p:spPr>
          <a:xfrm flipH="1">
            <a:off x="4994126" y="573203"/>
            <a:ext cx="5980702" cy="33057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6F7343C-EA2A-41D3-B57E-F1DF2846B8DC}"/>
              </a:ext>
            </a:extLst>
          </p:cNvPr>
          <p:cNvCxnSpPr>
            <a:stCxn id="41" idx="2"/>
          </p:cNvCxnSpPr>
          <p:nvPr/>
        </p:nvCxnSpPr>
        <p:spPr>
          <a:xfrm flipH="1">
            <a:off x="1728409" y="475452"/>
            <a:ext cx="9205929" cy="34035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26214639"/>
      </p:ext>
    </p:extLst>
  </p:cSld>
  <p:clrMapOvr>
    <a:masterClrMapping/>
  </p:clrMapOvr>
  <mc:AlternateContent xmlns:mc="http://schemas.openxmlformats.org/markup-compatibility/2006" xmlns:p14="http://schemas.microsoft.com/office/powerpoint/2010/main">
    <mc:Choice Requires="p14">
      <p:transition spd="slow" p14:dur="2000" advTm="53239"/>
    </mc:Choice>
    <mc:Fallback xmlns="">
      <p:transition spd="slow" advTm="532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heel(1)">
                                      <p:cBhvr>
                                        <p:cTn id="63" dur="2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
                                        </p:tgtEl>
                                      </p:cBhvr>
                                    </p:animEffect>
                                    <p:set>
                                      <p:cBhvr>
                                        <p:cTn id="93" dur="1" fill="hold">
                                          <p:stCondLst>
                                            <p:cond delay="499"/>
                                          </p:stCondLst>
                                        </p:cTn>
                                        <p:tgtEl>
                                          <p:spTgt spid="3"/>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9"/>
                                        </p:tgtEl>
                                      </p:cBhvr>
                                    </p:animEffect>
                                    <p:set>
                                      <p:cBhvr>
                                        <p:cTn id="96" dur="1" fill="hold">
                                          <p:stCondLst>
                                            <p:cond delay="499"/>
                                          </p:stCondLst>
                                        </p:cTn>
                                        <p:tgtEl>
                                          <p:spTgt spid="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16"/>
                                        </p:tgtEl>
                                      </p:cBhvr>
                                    </p:animEffect>
                                    <p:set>
                                      <p:cBhvr>
                                        <p:cTn id="101" dur="1" fill="hold">
                                          <p:stCondLst>
                                            <p:cond delay="499"/>
                                          </p:stCondLst>
                                        </p:cTn>
                                        <p:tgtEl>
                                          <p:spTgt spid="16"/>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ppt_x"/>
                                          </p:val>
                                        </p:tav>
                                        <p:tav tm="100000">
                                          <p:val>
                                            <p:strVal val="#ppt_x"/>
                                          </p:val>
                                        </p:tav>
                                      </p:tavLst>
                                    </p:anim>
                                    <p:anim calcmode="lin" valueType="num">
                                      <p:cBhvr additive="base">
                                        <p:cTn id="11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fade">
                                      <p:cBhvr>
                                        <p:cTn id="115" dur="1000"/>
                                        <p:tgtEl>
                                          <p:spTgt spid="30"/>
                                        </p:tgtEl>
                                      </p:cBhvr>
                                    </p:animEffect>
                                    <p:anim calcmode="lin" valueType="num">
                                      <p:cBhvr>
                                        <p:cTn id="116" dur="1000" fill="hold"/>
                                        <p:tgtEl>
                                          <p:spTgt spid="30"/>
                                        </p:tgtEl>
                                        <p:attrNameLst>
                                          <p:attrName>ppt_x</p:attrName>
                                        </p:attrNameLst>
                                      </p:cBhvr>
                                      <p:tavLst>
                                        <p:tav tm="0">
                                          <p:val>
                                            <p:strVal val="#ppt_x"/>
                                          </p:val>
                                        </p:tav>
                                        <p:tav tm="100000">
                                          <p:val>
                                            <p:strVal val="#ppt_x"/>
                                          </p:val>
                                        </p:tav>
                                      </p:tavLst>
                                    </p:anim>
                                    <p:anim calcmode="lin" valueType="num">
                                      <p:cBhvr>
                                        <p:cTn id="11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1" presetClass="entr" presetSubtype="1"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wheel(1)">
                                      <p:cBhvr>
                                        <p:cTn id="122" dur="20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500"/>
                                        <p:tgtEl>
                                          <p:spTgt spid="3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fade">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31"/>
                                        </p:tgtEl>
                                      </p:cBhvr>
                                    </p:animEffect>
                                    <p:set>
                                      <p:cBhvr>
                                        <p:cTn id="137" dur="1" fill="hold">
                                          <p:stCondLst>
                                            <p:cond delay="499"/>
                                          </p:stCondLst>
                                        </p:cTn>
                                        <p:tgtEl>
                                          <p:spTgt spid="31"/>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500"/>
                                        <p:tgtEl>
                                          <p:spTgt spid="33"/>
                                        </p:tgtEl>
                                      </p:cBhvr>
                                    </p:animEffect>
                                    <p:set>
                                      <p:cBhvr>
                                        <p:cTn id="142" dur="1" fill="hold">
                                          <p:stCondLst>
                                            <p:cond delay="499"/>
                                          </p:stCondLst>
                                        </p:cTn>
                                        <p:tgtEl>
                                          <p:spTgt spid="33"/>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500"/>
                                        <p:tgtEl>
                                          <p:spTgt spid="36"/>
                                        </p:tgtEl>
                                      </p:cBhvr>
                                    </p:animEffect>
                                    <p:set>
                                      <p:cBhvr>
                                        <p:cTn id="147" dur="1" fill="hold">
                                          <p:stCondLst>
                                            <p:cond delay="499"/>
                                          </p:stCondLst>
                                        </p:cTn>
                                        <p:tgtEl>
                                          <p:spTgt spid="36"/>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nodeType="clickEffect">
                                  <p:stCondLst>
                                    <p:cond delay="0"/>
                                  </p:stCondLst>
                                  <p:childTnLst>
                                    <p:set>
                                      <p:cBhvr>
                                        <p:cTn id="151" dur="1" fill="hold">
                                          <p:stCondLst>
                                            <p:cond delay="0"/>
                                          </p:stCondLst>
                                        </p:cTn>
                                        <p:tgtEl>
                                          <p:spTgt spid="38"/>
                                        </p:tgtEl>
                                        <p:attrNameLst>
                                          <p:attrName>style.visibility</p:attrName>
                                        </p:attrNameLst>
                                      </p:cBhvr>
                                      <p:to>
                                        <p:strVal val="visible"/>
                                      </p:to>
                                    </p:set>
                                    <p:anim calcmode="lin" valueType="num">
                                      <p:cBhvr additive="base">
                                        <p:cTn id="152" dur="500" fill="hold"/>
                                        <p:tgtEl>
                                          <p:spTgt spid="38"/>
                                        </p:tgtEl>
                                        <p:attrNameLst>
                                          <p:attrName>ppt_x</p:attrName>
                                        </p:attrNameLst>
                                      </p:cBhvr>
                                      <p:tavLst>
                                        <p:tav tm="0">
                                          <p:val>
                                            <p:strVal val="#ppt_x"/>
                                          </p:val>
                                        </p:tav>
                                        <p:tav tm="100000">
                                          <p:val>
                                            <p:strVal val="#ppt_x"/>
                                          </p:val>
                                        </p:tav>
                                      </p:tavLst>
                                    </p:anim>
                                    <p:anim calcmode="lin" valueType="num">
                                      <p:cBhvr additive="base">
                                        <p:cTn id="15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nodeType="click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fade">
                                      <p:cBhvr>
                                        <p:cTn id="158" dur="1000"/>
                                        <p:tgtEl>
                                          <p:spTgt spid="40"/>
                                        </p:tgtEl>
                                      </p:cBhvr>
                                    </p:animEffect>
                                    <p:anim calcmode="lin" valueType="num">
                                      <p:cBhvr>
                                        <p:cTn id="159" dur="1000" fill="hold"/>
                                        <p:tgtEl>
                                          <p:spTgt spid="40"/>
                                        </p:tgtEl>
                                        <p:attrNameLst>
                                          <p:attrName>ppt_x</p:attrName>
                                        </p:attrNameLst>
                                      </p:cBhvr>
                                      <p:tavLst>
                                        <p:tav tm="0">
                                          <p:val>
                                            <p:strVal val="#ppt_x"/>
                                          </p:val>
                                        </p:tav>
                                        <p:tav tm="100000">
                                          <p:val>
                                            <p:strVal val="#ppt_x"/>
                                          </p:val>
                                        </p:tav>
                                      </p:tavLst>
                                    </p:anim>
                                    <p:anim calcmode="lin" valueType="num">
                                      <p:cBhvr>
                                        <p:cTn id="16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wheel(1)">
                                      <p:cBhvr>
                                        <p:cTn id="165" dur="2000"/>
                                        <p:tgtEl>
                                          <p:spTgt spid="41"/>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43"/>
                                        </p:tgtEl>
                                        <p:attrNameLst>
                                          <p:attrName>style.visibility</p:attrName>
                                        </p:attrNameLst>
                                      </p:cBhvr>
                                      <p:to>
                                        <p:strVal val="visible"/>
                                      </p:to>
                                    </p:set>
                                    <p:animEffect transition="in" filter="fade">
                                      <p:cBhvr>
                                        <p:cTn id="170" dur="500"/>
                                        <p:tgtEl>
                                          <p:spTgt spid="4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45"/>
                                        </p:tgtEl>
                                        <p:attrNameLst>
                                          <p:attrName>style.visibility</p:attrName>
                                        </p:attrNameLst>
                                      </p:cBhvr>
                                      <p:to>
                                        <p:strVal val="visible"/>
                                      </p:to>
                                    </p:set>
                                    <p:animEffect transition="in" filter="fade">
                                      <p:cBhvr>
                                        <p:cTn id="1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9" grpId="0" animBg="1"/>
      <p:bldP spid="19" grpId="1" animBg="1"/>
      <p:bldP spid="31" grpId="0" animBg="1"/>
      <p:bldP spid="31" grpId="1"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C878C2C9-82D9-4CC0-A18C-6A83DA36B4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5742" y="4427472"/>
            <a:ext cx="5097775" cy="452651"/>
          </a:xfrm>
          <a:prstGeom prst="rect">
            <a:avLst/>
          </a:prstGeom>
        </p:spPr>
      </p:pic>
      <p:pic>
        <p:nvPicPr>
          <p:cNvPr id="104" name="Picture 103">
            <a:extLst>
              <a:ext uri="{FF2B5EF4-FFF2-40B4-BE49-F238E27FC236}">
                <a16:creationId xmlns:a16="http://schemas.microsoft.com/office/drawing/2014/main" id="{F2D8B6CE-67BA-45B4-AEB9-E4B1F04B90B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30843" y="2651887"/>
            <a:ext cx="5161158" cy="419827"/>
          </a:xfrm>
          <a:prstGeom prst="rect">
            <a:avLst/>
          </a:prstGeom>
        </p:spPr>
      </p:pic>
      <p:pic>
        <p:nvPicPr>
          <p:cNvPr id="102" name="Picture 101">
            <a:extLst>
              <a:ext uri="{FF2B5EF4-FFF2-40B4-BE49-F238E27FC236}">
                <a16:creationId xmlns:a16="http://schemas.microsoft.com/office/drawing/2014/main" id="{931B9025-AD27-4D35-8541-031A0C8AAB0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14017" y="876889"/>
            <a:ext cx="5277984" cy="397447"/>
          </a:xfrm>
          <a:prstGeom prst="rect">
            <a:avLst/>
          </a:prstGeom>
        </p:spPr>
      </p:pic>
      <p:sp>
        <p:nvSpPr>
          <p:cNvPr id="61" name="Freeform 6">
            <a:extLst>
              <a:ext uri="{FF2B5EF4-FFF2-40B4-BE49-F238E27FC236}">
                <a16:creationId xmlns:a16="http://schemas.microsoft.com/office/drawing/2014/main" id="{D83BBA1A-1810-4171-BD9C-B27B7C26AF70}"/>
              </a:ext>
              <a:ext uri="{C183D7F6-B498-43B3-948B-1728B52AA6E4}">
                <adec:decorative xmlns:adec="http://schemas.microsoft.com/office/drawing/2017/decorative" val="1"/>
              </a:ext>
            </a:extLst>
          </p:cNvPr>
          <p:cNvSpPr>
            <a:spLocks/>
          </p:cNvSpPr>
          <p:nvPr/>
        </p:nvSpPr>
        <p:spPr bwMode="auto">
          <a:xfrm>
            <a:off x="6105369" y="4634867"/>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63" name="Freeform 6">
            <a:extLst>
              <a:ext uri="{FF2B5EF4-FFF2-40B4-BE49-F238E27FC236}">
                <a16:creationId xmlns:a16="http://schemas.microsoft.com/office/drawing/2014/main" id="{8B1A45F7-385D-4B67-98E4-489AB4E31714}"/>
              </a:ext>
              <a:ext uri="{C183D7F6-B498-43B3-948B-1728B52AA6E4}">
                <adec:decorative xmlns:adec="http://schemas.microsoft.com/office/drawing/2017/decorative" val="1"/>
              </a:ext>
            </a:extLst>
          </p:cNvPr>
          <p:cNvSpPr>
            <a:spLocks/>
          </p:cNvSpPr>
          <p:nvPr/>
        </p:nvSpPr>
        <p:spPr bwMode="auto">
          <a:xfrm>
            <a:off x="6109330" y="2633268"/>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64" name="Freeform 6">
            <a:extLst>
              <a:ext uri="{FF2B5EF4-FFF2-40B4-BE49-F238E27FC236}">
                <a16:creationId xmlns:a16="http://schemas.microsoft.com/office/drawing/2014/main" id="{7F192ACD-9C75-481C-8934-C15F525ED96C}"/>
              </a:ext>
              <a:ext uri="{C183D7F6-B498-43B3-948B-1728B52AA6E4}">
                <adec:decorative xmlns:adec="http://schemas.microsoft.com/office/drawing/2017/decorative" val="1"/>
              </a:ext>
            </a:extLst>
          </p:cNvPr>
          <p:cNvSpPr>
            <a:spLocks/>
          </p:cNvSpPr>
          <p:nvPr/>
        </p:nvSpPr>
        <p:spPr bwMode="auto">
          <a:xfrm>
            <a:off x="6105369" y="839064"/>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cxnSp>
        <p:nvCxnSpPr>
          <p:cNvPr id="65" name="Straight Connector 64">
            <a:extLst>
              <a:ext uri="{FF2B5EF4-FFF2-40B4-BE49-F238E27FC236}">
                <a16:creationId xmlns:a16="http://schemas.microsoft.com/office/drawing/2014/main" id="{5B7ACCD3-FC43-4E32-B7AA-E6D86BED1A32}"/>
              </a:ext>
              <a:ext uri="{C183D7F6-B498-43B3-948B-1728B52AA6E4}">
                <adec:decorative xmlns:adec="http://schemas.microsoft.com/office/drawing/2017/decorative" val="1"/>
              </a:ext>
            </a:extLst>
          </p:cNvPr>
          <p:cNvCxnSpPr>
            <a:cxnSpLocks/>
          </p:cNvCxnSpPr>
          <p:nvPr/>
        </p:nvCxnSpPr>
        <p:spPr>
          <a:xfrm flipV="1">
            <a:off x="6760815" y="1344775"/>
            <a:ext cx="2069841" cy="1"/>
          </a:xfrm>
          <a:prstGeom prst="line">
            <a:avLst/>
          </a:prstGeom>
          <a:ln w="9525">
            <a:solidFill>
              <a:schemeClr val="bg1">
                <a:lumMod val="50000"/>
              </a:schemeClr>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FA5AF66-F428-4EBE-A3A8-9F827101F023}"/>
              </a:ext>
            </a:extLst>
          </p:cNvPr>
          <p:cNvSpPr txBox="1"/>
          <p:nvPr/>
        </p:nvSpPr>
        <p:spPr>
          <a:xfrm>
            <a:off x="726781" y="273553"/>
            <a:ext cx="4960451" cy="512961"/>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r>
              <a:rPr lang="en-US" dirty="0"/>
              <a:t>HIGHLIGHTING YOUR REFERENCE BOOKS</a:t>
            </a:r>
          </a:p>
        </p:txBody>
      </p:sp>
      <p:sp>
        <p:nvSpPr>
          <p:cNvPr id="68" name="TextBox 67">
            <a:extLst>
              <a:ext uri="{FF2B5EF4-FFF2-40B4-BE49-F238E27FC236}">
                <a16:creationId xmlns:a16="http://schemas.microsoft.com/office/drawing/2014/main" id="{7994E089-025A-4C69-B940-7F951870B5E4}"/>
              </a:ext>
            </a:extLst>
          </p:cNvPr>
          <p:cNvSpPr txBox="1"/>
          <p:nvPr/>
        </p:nvSpPr>
        <p:spPr>
          <a:xfrm>
            <a:off x="726781" y="1588969"/>
            <a:ext cx="2883732" cy="24622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b="1" dirty="0">
                <a:latin typeface="Segoe UI" panose="020B0502040204020203" pitchFamily="34" charset="0"/>
              </a:rPr>
              <a:t>Table of Contents, Index, Guts</a:t>
            </a:r>
          </a:p>
        </p:txBody>
      </p:sp>
      <p:sp>
        <p:nvSpPr>
          <p:cNvPr id="69" name="TextBox 68">
            <a:extLst>
              <a:ext uri="{FF2B5EF4-FFF2-40B4-BE49-F238E27FC236}">
                <a16:creationId xmlns:a16="http://schemas.microsoft.com/office/drawing/2014/main" id="{4A424134-52BB-4183-A9FC-3CBBA75DCD28}"/>
              </a:ext>
            </a:extLst>
          </p:cNvPr>
          <p:cNvSpPr txBox="1"/>
          <p:nvPr/>
        </p:nvSpPr>
        <p:spPr>
          <a:xfrm>
            <a:off x="726781" y="5325336"/>
            <a:ext cx="3499537" cy="64633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sz="1400" dirty="0">
                <a:effectLst>
                  <a:outerShdw blurRad="38100" dist="38100" dir="2700000" algn="tl">
                    <a:srgbClr val="000000">
                      <a:alpha val="43137"/>
                    </a:srgbClr>
                  </a:outerShdw>
                </a:effectLst>
              </a:rPr>
              <a:t>For a more detailed guide on how to highlight your books, check out our YouTube video on the same page you found this presentation.</a:t>
            </a:r>
          </a:p>
        </p:txBody>
      </p:sp>
      <p:sp>
        <p:nvSpPr>
          <p:cNvPr id="70" name="TextBox 69">
            <a:extLst>
              <a:ext uri="{FF2B5EF4-FFF2-40B4-BE49-F238E27FC236}">
                <a16:creationId xmlns:a16="http://schemas.microsoft.com/office/drawing/2014/main" id="{E1073D7C-9D15-4EED-8C8B-F7016F98D6CE}"/>
              </a:ext>
            </a:extLst>
          </p:cNvPr>
          <p:cNvSpPr txBox="1"/>
          <p:nvPr/>
        </p:nvSpPr>
        <p:spPr>
          <a:xfrm>
            <a:off x="707096" y="6081553"/>
            <a:ext cx="2228609" cy="184666"/>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sz="1200" i="0" dirty="0"/>
              <a:t>www.buildingtradeeducation.com</a:t>
            </a:r>
          </a:p>
        </p:txBody>
      </p:sp>
      <p:sp>
        <p:nvSpPr>
          <p:cNvPr id="72" name="TextBox 71">
            <a:extLst>
              <a:ext uri="{FF2B5EF4-FFF2-40B4-BE49-F238E27FC236}">
                <a16:creationId xmlns:a16="http://schemas.microsoft.com/office/drawing/2014/main" id="{80237CDA-91C7-49E9-BAFC-0776846C7C3C}"/>
              </a:ext>
            </a:extLst>
          </p:cNvPr>
          <p:cNvSpPr txBox="1"/>
          <p:nvPr/>
        </p:nvSpPr>
        <p:spPr>
          <a:xfrm>
            <a:off x="6261200" y="1907813"/>
            <a:ext cx="748603" cy="369332"/>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a:t>Table of Contents</a:t>
            </a:r>
          </a:p>
        </p:txBody>
      </p:sp>
      <p:sp>
        <p:nvSpPr>
          <p:cNvPr id="73" name="TextBox 72">
            <a:extLst>
              <a:ext uri="{FF2B5EF4-FFF2-40B4-BE49-F238E27FC236}">
                <a16:creationId xmlns:a16="http://schemas.microsoft.com/office/drawing/2014/main" id="{8539F668-991D-4BEA-B3AA-3A269274108D}"/>
              </a:ext>
            </a:extLst>
          </p:cNvPr>
          <p:cNvSpPr txBox="1"/>
          <p:nvPr/>
        </p:nvSpPr>
        <p:spPr>
          <a:xfrm>
            <a:off x="6188126" y="3702017"/>
            <a:ext cx="812521" cy="184666"/>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a:t>Index</a:t>
            </a:r>
          </a:p>
        </p:txBody>
      </p:sp>
      <p:sp>
        <p:nvSpPr>
          <p:cNvPr id="74" name="TextBox 73">
            <a:extLst>
              <a:ext uri="{FF2B5EF4-FFF2-40B4-BE49-F238E27FC236}">
                <a16:creationId xmlns:a16="http://schemas.microsoft.com/office/drawing/2014/main" id="{2FCB3924-9B8A-42C3-8967-71424F7BEF3D}"/>
              </a:ext>
            </a:extLst>
          </p:cNvPr>
          <p:cNvSpPr txBox="1"/>
          <p:nvPr/>
        </p:nvSpPr>
        <p:spPr>
          <a:xfrm>
            <a:off x="6146500" y="5703616"/>
            <a:ext cx="884342" cy="369332"/>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a:t>Body Text/Guts</a:t>
            </a:r>
          </a:p>
        </p:txBody>
      </p:sp>
      <p:cxnSp>
        <p:nvCxnSpPr>
          <p:cNvPr id="76" name="Straight Connector 75">
            <a:extLst>
              <a:ext uri="{FF2B5EF4-FFF2-40B4-BE49-F238E27FC236}">
                <a16:creationId xmlns:a16="http://schemas.microsoft.com/office/drawing/2014/main" id="{E4AFE17F-D5F3-4088-A119-1B09AC60EA16}"/>
              </a:ext>
              <a:ext uri="{C183D7F6-B498-43B3-948B-1728B52AA6E4}">
                <adec:decorative xmlns:adec="http://schemas.microsoft.com/office/drawing/2017/decorative" val="1"/>
              </a:ext>
            </a:extLst>
          </p:cNvPr>
          <p:cNvCxnSpPr>
            <a:cxnSpLocks/>
          </p:cNvCxnSpPr>
          <p:nvPr/>
        </p:nvCxnSpPr>
        <p:spPr>
          <a:xfrm flipV="1">
            <a:off x="6760815" y="3144131"/>
            <a:ext cx="2069841" cy="1"/>
          </a:xfrm>
          <a:prstGeom prst="line">
            <a:avLst/>
          </a:prstGeom>
          <a:ln w="9525">
            <a:solidFill>
              <a:schemeClr val="bg1">
                <a:lumMod val="50000"/>
              </a:schemeClr>
            </a:solidFill>
            <a:headEnd w="sm" len="sm"/>
            <a:tailEnd type="oval" w="sm" len="sm"/>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73380DA-31E8-4A4F-8316-F527A262BAB7}"/>
              </a:ext>
              <a:ext uri="{C183D7F6-B498-43B3-948B-1728B52AA6E4}">
                <adec:decorative xmlns:adec="http://schemas.microsoft.com/office/drawing/2017/decorative" val="1"/>
              </a:ext>
            </a:extLst>
          </p:cNvPr>
          <p:cNvCxnSpPr>
            <a:cxnSpLocks/>
          </p:cNvCxnSpPr>
          <p:nvPr/>
        </p:nvCxnSpPr>
        <p:spPr>
          <a:xfrm>
            <a:off x="6760815" y="5145729"/>
            <a:ext cx="2069841" cy="0"/>
          </a:xfrm>
          <a:prstGeom prst="line">
            <a:avLst/>
          </a:prstGeom>
          <a:ln w="9525">
            <a:solidFill>
              <a:schemeClr val="bg1">
                <a:lumMod val="50000"/>
              </a:schemeClr>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87" name="Rectangle: Rounded Corners 86">
            <a:extLst>
              <a:ext uri="{FF2B5EF4-FFF2-40B4-BE49-F238E27FC236}">
                <a16:creationId xmlns:a16="http://schemas.microsoft.com/office/drawing/2014/main" id="{A8111457-D9DC-4BEB-BBB9-82FD4783D0EE}"/>
              </a:ext>
              <a:ext uri="{C183D7F6-B498-43B3-948B-1728B52AA6E4}">
                <adec:decorative xmlns:adec="http://schemas.microsoft.com/office/drawing/2017/decorative" val="1"/>
              </a:ext>
            </a:extLst>
          </p:cNvPr>
          <p:cNvSpPr/>
          <p:nvPr/>
        </p:nvSpPr>
        <p:spPr>
          <a:xfrm>
            <a:off x="-221796" y="1587121"/>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descr="This image is of an abstract shape. ">
            <a:extLst>
              <a:ext uri="{FF2B5EF4-FFF2-40B4-BE49-F238E27FC236}">
                <a16:creationId xmlns:a16="http://schemas.microsoft.com/office/drawing/2014/main" id="{06C5D049-85D7-4673-9E2C-A2DF6A4D5048}"/>
              </a:ext>
            </a:extLst>
          </p:cNvPr>
          <p:cNvGrpSpPr/>
          <p:nvPr/>
        </p:nvGrpSpPr>
        <p:grpSpPr>
          <a:xfrm rot="15309759">
            <a:off x="9026813" y="4622835"/>
            <a:ext cx="4736736" cy="6407275"/>
            <a:chOff x="4855953" y="-2833465"/>
            <a:chExt cx="8948964" cy="12105059"/>
          </a:xfrm>
        </p:grpSpPr>
        <p:sp>
          <p:nvSpPr>
            <p:cNvPr id="95" name="Freeform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8" name="Title 97" hidden="1">
            <a:extLst>
              <a:ext uri="{FF2B5EF4-FFF2-40B4-BE49-F238E27FC236}">
                <a16:creationId xmlns:a16="http://schemas.microsoft.com/office/drawing/2014/main" id="{D69146DD-53CC-4FD6-9456-3F49560FC114}"/>
              </a:ext>
            </a:extLst>
          </p:cNvPr>
          <p:cNvSpPr>
            <a:spLocks noGrp="1"/>
          </p:cNvSpPr>
          <p:nvPr>
            <p:ph type="title"/>
          </p:nvPr>
        </p:nvSpPr>
        <p:spPr/>
        <p:txBody>
          <a:bodyPr/>
          <a:lstStyle/>
          <a:p>
            <a:r>
              <a:rPr lang="en-US" dirty="0"/>
              <a:t>Human resources slide 9</a:t>
            </a:r>
          </a:p>
        </p:txBody>
      </p:sp>
      <p:sp>
        <p:nvSpPr>
          <p:cNvPr id="92" name="TextBox 91">
            <a:extLst>
              <a:ext uri="{FF2B5EF4-FFF2-40B4-BE49-F238E27FC236}">
                <a16:creationId xmlns:a16="http://schemas.microsoft.com/office/drawing/2014/main" id="{D0627104-028C-4A71-A5AF-9F312DB9710D}"/>
              </a:ext>
            </a:extLst>
          </p:cNvPr>
          <p:cNvSpPr txBox="1"/>
          <p:nvPr/>
        </p:nvSpPr>
        <p:spPr>
          <a:xfrm>
            <a:off x="726781" y="2087787"/>
            <a:ext cx="4176749" cy="300082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sz="1500" i="0" dirty="0"/>
              <a:t>After you’ve tabbed all your reference books, start highlighting the Table of Contents and Index for each book and then move on to the next. When you’ve finished that step, start highlighting the actual body text. </a:t>
            </a:r>
          </a:p>
          <a:p>
            <a:endParaRPr lang="en-US" sz="1500" i="0" dirty="0"/>
          </a:p>
          <a:p>
            <a:r>
              <a:rPr lang="en-US" sz="1500" i="0" dirty="0"/>
              <a:t>The highlighting instructions are found after the tabbing instructions in the study guide and are easy to follow:</a:t>
            </a:r>
          </a:p>
          <a:p>
            <a:endParaRPr lang="en-US" sz="1500" i="0" dirty="0"/>
          </a:p>
          <a:p>
            <a:r>
              <a:rPr lang="en-US" sz="1500" b="1" i="0" dirty="0"/>
              <a:t>(p) </a:t>
            </a:r>
            <a:r>
              <a:rPr lang="en-US" sz="1500" i="0" dirty="0"/>
              <a:t>= pink highlighter</a:t>
            </a:r>
          </a:p>
          <a:p>
            <a:r>
              <a:rPr lang="en-US" sz="1500" b="1" i="0" dirty="0"/>
              <a:t>(y) </a:t>
            </a:r>
            <a:r>
              <a:rPr lang="en-US" sz="1500" i="0" dirty="0"/>
              <a:t>= yellow highlighter</a:t>
            </a:r>
          </a:p>
          <a:p>
            <a:r>
              <a:rPr lang="en-US" sz="1500" b="1" i="0" dirty="0"/>
              <a:t>(o) </a:t>
            </a:r>
            <a:r>
              <a:rPr lang="en-US" sz="1500" i="0" dirty="0"/>
              <a:t>= orange highlighter</a:t>
            </a:r>
            <a:endParaRPr lang="en-US" sz="1500" dirty="0"/>
          </a:p>
        </p:txBody>
      </p:sp>
      <p:sp>
        <p:nvSpPr>
          <p:cNvPr id="100" name="TextBox 99">
            <a:extLst>
              <a:ext uri="{FF2B5EF4-FFF2-40B4-BE49-F238E27FC236}">
                <a16:creationId xmlns:a16="http://schemas.microsoft.com/office/drawing/2014/main" id="{B54CBCB2-88A1-4E7D-9C60-475F380FC8B2}"/>
              </a:ext>
            </a:extLst>
          </p:cNvPr>
          <p:cNvSpPr txBox="1"/>
          <p:nvPr/>
        </p:nvSpPr>
        <p:spPr>
          <a:xfrm>
            <a:off x="7409260" y="302959"/>
            <a:ext cx="4713741" cy="24622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b="1" dirty="0">
                <a:latin typeface="Segoe UI" panose="020B0502040204020203" pitchFamily="34" charset="0"/>
              </a:rPr>
              <a:t>Look for these identifiers in the study guides:</a:t>
            </a:r>
          </a:p>
        </p:txBody>
      </p:sp>
      <p:sp>
        <p:nvSpPr>
          <p:cNvPr id="107" name="TextBox 106">
            <a:extLst>
              <a:ext uri="{FF2B5EF4-FFF2-40B4-BE49-F238E27FC236}">
                <a16:creationId xmlns:a16="http://schemas.microsoft.com/office/drawing/2014/main" id="{227035FF-CAD2-407F-8DAE-B15EC6CAFE61}"/>
              </a:ext>
            </a:extLst>
          </p:cNvPr>
          <p:cNvSpPr txBox="1"/>
          <p:nvPr/>
        </p:nvSpPr>
        <p:spPr>
          <a:xfrm>
            <a:off x="7934499" y="5050108"/>
            <a:ext cx="2883732" cy="24622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dirty="0">
                <a:latin typeface="Segoe UI" panose="020B0502040204020203" pitchFamily="34" charset="0"/>
              </a:rPr>
              <a:t>OR</a:t>
            </a:r>
          </a:p>
        </p:txBody>
      </p:sp>
      <p:pic>
        <p:nvPicPr>
          <p:cNvPr id="109" name="Picture 108">
            <a:extLst>
              <a:ext uri="{FF2B5EF4-FFF2-40B4-BE49-F238E27FC236}">
                <a16:creationId xmlns:a16="http://schemas.microsoft.com/office/drawing/2014/main" id="{20555265-D97C-4B1D-BEEB-ED6DDD6F7CB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25226" y="5459724"/>
            <a:ext cx="5097775" cy="434075"/>
          </a:xfrm>
          <a:prstGeom prst="rect">
            <a:avLst/>
          </a:prstGeom>
        </p:spPr>
      </p:pic>
      <p:sp>
        <p:nvSpPr>
          <p:cNvPr id="110" name="TextBox 109">
            <a:extLst>
              <a:ext uri="{FF2B5EF4-FFF2-40B4-BE49-F238E27FC236}">
                <a16:creationId xmlns:a16="http://schemas.microsoft.com/office/drawing/2014/main" id="{0025FA0E-ED40-4A78-A97C-C4ED620F273E}"/>
              </a:ext>
            </a:extLst>
          </p:cNvPr>
          <p:cNvSpPr txBox="1"/>
          <p:nvPr/>
        </p:nvSpPr>
        <p:spPr>
          <a:xfrm>
            <a:off x="7445551" y="1678116"/>
            <a:ext cx="4499934" cy="430887"/>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400" dirty="0">
                <a:latin typeface="Segoe UI" panose="020B0502040204020203" pitchFamily="34" charset="0"/>
              </a:rPr>
              <a:t>Not all your books will have highlighting instructions for the Table of Contents, Index, or both.</a:t>
            </a:r>
          </a:p>
        </p:txBody>
      </p:sp>
      <p:sp>
        <p:nvSpPr>
          <p:cNvPr id="111" name="TextBox 110">
            <a:extLst>
              <a:ext uri="{FF2B5EF4-FFF2-40B4-BE49-F238E27FC236}">
                <a16:creationId xmlns:a16="http://schemas.microsoft.com/office/drawing/2014/main" id="{FF62FD76-AE8D-4F94-999E-405A25726095}"/>
              </a:ext>
            </a:extLst>
          </p:cNvPr>
          <p:cNvSpPr txBox="1"/>
          <p:nvPr/>
        </p:nvSpPr>
        <p:spPr>
          <a:xfrm>
            <a:off x="7218945" y="3419886"/>
            <a:ext cx="4784953" cy="64633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400" dirty="0">
                <a:latin typeface="Segoe UI" panose="020B0502040204020203" pitchFamily="34" charset="0"/>
              </a:rPr>
              <a:t>If you don’t see headers for highlighting the Table of Contents or Index of your reference book in the study guides, you’ll most likely only need to highlight the text.</a:t>
            </a:r>
          </a:p>
        </p:txBody>
      </p:sp>
    </p:spTree>
    <p:extLst>
      <p:ext uri="{BB962C8B-B14F-4D97-AF65-F5344CB8AC3E}">
        <p14:creationId xmlns:p14="http://schemas.microsoft.com/office/powerpoint/2010/main" val="3532204318"/>
      </p:ext>
    </p:extLst>
  </p:cSld>
  <p:clrMapOvr>
    <a:masterClrMapping/>
  </p:clrMapOvr>
  <mc:AlternateContent xmlns:mc="http://schemas.openxmlformats.org/markup-compatibility/2006" xmlns:p14="http://schemas.microsoft.com/office/powerpoint/2010/main">
    <mc:Choice Requires="p14">
      <p:transition spd="slow" p14:dur="2000" advTm="15864"/>
    </mc:Choice>
    <mc:Fallback xmlns="">
      <p:transition spd="slow" advTm="1586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3|2|2|2.3|0.8|2.2|0.9|0.4|0.7|1.4|1.8|2.3|0.6|3.1|0.6|0.5|1.7|0.7|1.1|1.4|1.9|2.2|0.6|3.3|0.6|0.5|0.9|1.4|1.8|2.4|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668227_Human resources, from 24Slides_SL_V1" id="{617D8675-87EA-4E65-899C-EC1AA060F43B}" vid="{A0FF6A7D-4118-4569-8B1F-1CBD407F07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3F418-8757-4A9C-9AAF-2EFD75A2BEFB}">
  <ds:schemaRefs>
    <ds:schemaRef ds:uri="http://schemas.microsoft.com/office/2006/metadata/properties"/>
    <ds:schemaRef ds:uri="16c05727-aa75-4e4a-9b5f-8a80a1165891"/>
    <ds:schemaRef ds:uri="http://purl.org/dc/elements/1.1/"/>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9C8C966-778B-43A2-9BDE-D67CABE9D324}">
  <ds:schemaRefs>
    <ds:schemaRef ds:uri="http://schemas.microsoft.com/sharepoint/v3/contenttype/forms"/>
  </ds:schemaRefs>
</ds:datastoreItem>
</file>

<file path=customXml/itemProps3.xml><?xml version="1.0" encoding="utf-8"?>
<ds:datastoreItem xmlns:ds="http://schemas.openxmlformats.org/officeDocument/2006/customXml" ds:itemID="{789EF843-5375-4D6F-A270-54A9909B0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Human resources, from 24Slides</Template>
  <TotalTime>0</TotalTime>
  <Words>1303</Words>
  <Application>Microsoft Office PowerPoint</Application>
  <PresentationFormat>Widescreen</PresentationFormat>
  <Paragraphs>139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Segoe UI</vt:lpstr>
      <vt:lpstr>Office Theme</vt:lpstr>
      <vt:lpstr>Human resources slide 1</vt:lpstr>
      <vt:lpstr>Human resources slide 2</vt:lpstr>
      <vt:lpstr>Human resources slide 4</vt:lpstr>
      <vt:lpstr>Human resources slide 3</vt:lpstr>
      <vt:lpstr>Human resources slide 5</vt:lpstr>
      <vt:lpstr>Human resources slide 6</vt:lpstr>
      <vt:lpstr>Human resources slide 8</vt:lpstr>
      <vt:lpstr>Human resources slide 11</vt:lpstr>
      <vt:lpstr>Human resources slide 9</vt:lpstr>
      <vt:lpstr>Human resources slide 7</vt:lpstr>
      <vt:lpstr>Human resources slide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2019-09-23T14:29:51Z</dcterms:created>
  <dcterms:modified xsi:type="dcterms:W3CDTF">2020-07-24T20:53:58Z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